
<file path=[Content_Types].xml><?xml version="1.0" encoding="utf-8"?>
<Types xmlns="http://schemas.openxmlformats.org/package/2006/content-types">
  <Default Extension="avi" ContentType="video/x-msvideo"/>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Lst>
  <p:notesMasterIdLst>
    <p:notesMasterId r:id="rId15"/>
  </p:notesMasterIdLst>
  <p:sldIdLst>
    <p:sldId id="256" r:id="rId2"/>
    <p:sldId id="264" r:id="rId3"/>
    <p:sldId id="289" r:id="rId4"/>
    <p:sldId id="263" r:id="rId5"/>
    <p:sldId id="266" r:id="rId6"/>
    <p:sldId id="286" r:id="rId7"/>
    <p:sldId id="287" r:id="rId8"/>
    <p:sldId id="267" r:id="rId9"/>
    <p:sldId id="288" r:id="rId10"/>
    <p:sldId id="290" r:id="rId11"/>
    <p:sldId id="270" r:id="rId12"/>
    <p:sldId id="291" r:id="rId13"/>
    <p:sldId id="285" r:id="rId14"/>
  </p:sldIdLst>
  <p:sldSz cx="9144000" cy="5143500" type="screen16x9"/>
  <p:notesSz cx="6858000" cy="9144000"/>
  <p:embeddedFontLst>
    <p:embeddedFont>
      <p:font typeface="Average" panose="020B0604020202020204" charset="0"/>
      <p:regular r:id="rId16"/>
    </p:embeddedFont>
    <p:embeddedFont>
      <p:font typeface="Oswald" panose="00000500000000000000" pitchFamily="2" charset="0"/>
      <p:regular r:id="rId17"/>
      <p:bold r:id="rId18"/>
    </p:embeddedFont>
    <p:embeddedFont>
      <p:font typeface="Saira Semi Condensed"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3D7407-576B-41FB-950F-5E7E51B50CB7}">
          <p14:sldIdLst>
            <p14:sldId id="256"/>
            <p14:sldId id="264"/>
            <p14:sldId id="289"/>
            <p14:sldId id="263"/>
            <p14:sldId id="266"/>
            <p14:sldId id="286"/>
            <p14:sldId id="287"/>
            <p14:sldId id="267"/>
          </p14:sldIdLst>
        </p14:section>
        <p14:section name="Sintering" id="{3A1BABD6-3594-4267-95DF-170C5790621F}">
          <p14:sldIdLst>
            <p14:sldId id="288"/>
            <p14:sldId id="290"/>
            <p14:sldId id="270"/>
            <p14:sldId id="291"/>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uman\AppData\Local\Microsoft\Windows\INetCache\IE\QK94MUEB\Heating_rate_Melting%5b1%5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uman\AppData\Local\Microsoft\Windows\INetCache\IE\QK94MUEB\Heating_rate_Melting%5b1%5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uman\AppData\Local\Microsoft\Windows\INetCache\IE\7GEEHMDS\Book1%5b1%5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uman\AppData\Local\Microsoft\Windows\INetCache\IE\7GEEHMDS\Book1%5b1%5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uman\AppData\Local\Microsoft\Windows\INetCache\IE\7GEEHMDS\Book1%5b1%5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uman\OneDrive\Documents\Copy%20of%20Book1(1)w.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Temperature v/s Time</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'1,00,000'!$O$4</c:f>
              <c:strCache>
                <c:ptCount val="1"/>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chemeClr val="accent1">
                    <a:alpha val="50000"/>
                  </a:schemeClr>
                </a:solidFill>
              </a:ln>
              <a:effectLst/>
            </c:spPr>
            <c:trendlineType val="linear"/>
            <c:dispRSqr val="0"/>
            <c:dispEq val="0"/>
          </c:trendline>
          <c:trendline>
            <c:spPr>
              <a:ln w="25400" cap="rnd">
                <a:solidFill>
                  <a:schemeClr val="accent1">
                    <a:alpha val="50000"/>
                  </a:schemeClr>
                </a:solidFill>
              </a:ln>
              <a:effectLst/>
            </c:spPr>
            <c:trendlineType val="linear"/>
            <c:dispRSqr val="0"/>
            <c:dispEq val="1"/>
            <c:trendlineLbl>
              <c:layout>
                <c:manualLayout>
                  <c:x val="-5.3434272232830399E-2"/>
                  <c:y val="-3.4969743365412656E-2"/>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trendlineLbl>
          </c:trendline>
          <c:xVal>
            <c:numRef>
              <c:f>'1,00,000'!$M$5:$M$1004</c:f>
              <c:numCache>
                <c:formatCode>General</c:formatCode>
                <c:ptCount val="1000"/>
                <c:pt idx="0">
                  <c:v>600</c:v>
                </c:pt>
                <c:pt idx="1">
                  <c:v>1200</c:v>
                </c:pt>
                <c:pt idx="2">
                  <c:v>1800</c:v>
                </c:pt>
                <c:pt idx="3">
                  <c:v>2400</c:v>
                </c:pt>
                <c:pt idx="4">
                  <c:v>3000</c:v>
                </c:pt>
                <c:pt idx="5">
                  <c:v>3600</c:v>
                </c:pt>
                <c:pt idx="6">
                  <c:v>4200</c:v>
                </c:pt>
                <c:pt idx="7">
                  <c:v>4800</c:v>
                </c:pt>
                <c:pt idx="8">
                  <c:v>5400</c:v>
                </c:pt>
                <c:pt idx="9">
                  <c:v>6000</c:v>
                </c:pt>
                <c:pt idx="10">
                  <c:v>6600</c:v>
                </c:pt>
                <c:pt idx="11">
                  <c:v>7200</c:v>
                </c:pt>
                <c:pt idx="12">
                  <c:v>7800</c:v>
                </c:pt>
                <c:pt idx="13">
                  <c:v>8400</c:v>
                </c:pt>
                <c:pt idx="14">
                  <c:v>9000</c:v>
                </c:pt>
                <c:pt idx="15">
                  <c:v>9600</c:v>
                </c:pt>
                <c:pt idx="16">
                  <c:v>10200</c:v>
                </c:pt>
                <c:pt idx="17">
                  <c:v>10800</c:v>
                </c:pt>
                <c:pt idx="18">
                  <c:v>11400</c:v>
                </c:pt>
                <c:pt idx="19">
                  <c:v>12000</c:v>
                </c:pt>
                <c:pt idx="20">
                  <c:v>12600</c:v>
                </c:pt>
                <c:pt idx="21">
                  <c:v>13200</c:v>
                </c:pt>
                <c:pt idx="22">
                  <c:v>13800</c:v>
                </c:pt>
                <c:pt idx="23">
                  <c:v>14400</c:v>
                </c:pt>
                <c:pt idx="24">
                  <c:v>15000</c:v>
                </c:pt>
                <c:pt idx="25">
                  <c:v>15600</c:v>
                </c:pt>
                <c:pt idx="26">
                  <c:v>16200</c:v>
                </c:pt>
                <c:pt idx="27">
                  <c:v>16800</c:v>
                </c:pt>
                <c:pt idx="28">
                  <c:v>17400</c:v>
                </c:pt>
                <c:pt idx="29">
                  <c:v>18000</c:v>
                </c:pt>
                <c:pt idx="30">
                  <c:v>18600</c:v>
                </c:pt>
                <c:pt idx="31">
                  <c:v>19200</c:v>
                </c:pt>
                <c:pt idx="32">
                  <c:v>19800</c:v>
                </c:pt>
                <c:pt idx="33">
                  <c:v>20400</c:v>
                </c:pt>
                <c:pt idx="34">
                  <c:v>21000</c:v>
                </c:pt>
                <c:pt idx="35">
                  <c:v>21600</c:v>
                </c:pt>
                <c:pt idx="36">
                  <c:v>22200</c:v>
                </c:pt>
                <c:pt idx="37">
                  <c:v>22800</c:v>
                </c:pt>
                <c:pt idx="38">
                  <c:v>23400</c:v>
                </c:pt>
                <c:pt idx="39">
                  <c:v>24000</c:v>
                </c:pt>
                <c:pt idx="40">
                  <c:v>24600</c:v>
                </c:pt>
                <c:pt idx="41">
                  <c:v>25200</c:v>
                </c:pt>
                <c:pt idx="42">
                  <c:v>25800</c:v>
                </c:pt>
                <c:pt idx="43">
                  <c:v>26400</c:v>
                </c:pt>
                <c:pt idx="44">
                  <c:v>27000</c:v>
                </c:pt>
                <c:pt idx="45">
                  <c:v>27600</c:v>
                </c:pt>
                <c:pt idx="46">
                  <c:v>28200</c:v>
                </c:pt>
                <c:pt idx="47">
                  <c:v>28800</c:v>
                </c:pt>
                <c:pt idx="48">
                  <c:v>29400</c:v>
                </c:pt>
                <c:pt idx="49">
                  <c:v>30000</c:v>
                </c:pt>
                <c:pt idx="50">
                  <c:v>30600</c:v>
                </c:pt>
                <c:pt idx="51">
                  <c:v>31200</c:v>
                </c:pt>
                <c:pt idx="52">
                  <c:v>31800</c:v>
                </c:pt>
                <c:pt idx="53">
                  <c:v>32400</c:v>
                </c:pt>
                <c:pt idx="54">
                  <c:v>33000</c:v>
                </c:pt>
                <c:pt idx="55">
                  <c:v>33600</c:v>
                </c:pt>
                <c:pt idx="56">
                  <c:v>34200</c:v>
                </c:pt>
                <c:pt idx="57">
                  <c:v>34800</c:v>
                </c:pt>
                <c:pt idx="58">
                  <c:v>35400</c:v>
                </c:pt>
                <c:pt idx="59">
                  <c:v>36000</c:v>
                </c:pt>
                <c:pt idx="60">
                  <c:v>36600</c:v>
                </c:pt>
                <c:pt idx="61">
                  <c:v>37200</c:v>
                </c:pt>
                <c:pt idx="62">
                  <c:v>37800</c:v>
                </c:pt>
                <c:pt idx="63">
                  <c:v>38400</c:v>
                </c:pt>
                <c:pt idx="64">
                  <c:v>39000</c:v>
                </c:pt>
                <c:pt idx="65">
                  <c:v>39600</c:v>
                </c:pt>
                <c:pt idx="66">
                  <c:v>40200</c:v>
                </c:pt>
                <c:pt idx="67">
                  <c:v>40800</c:v>
                </c:pt>
                <c:pt idx="68">
                  <c:v>41400</c:v>
                </c:pt>
                <c:pt idx="69">
                  <c:v>42000</c:v>
                </c:pt>
                <c:pt idx="70">
                  <c:v>42600</c:v>
                </c:pt>
                <c:pt idx="71">
                  <c:v>43200</c:v>
                </c:pt>
                <c:pt idx="72">
                  <c:v>43800</c:v>
                </c:pt>
                <c:pt idx="73">
                  <c:v>44400</c:v>
                </c:pt>
                <c:pt idx="74">
                  <c:v>45000</c:v>
                </c:pt>
                <c:pt idx="75">
                  <c:v>45600</c:v>
                </c:pt>
                <c:pt idx="76">
                  <c:v>46200</c:v>
                </c:pt>
                <c:pt idx="77">
                  <c:v>46800</c:v>
                </c:pt>
                <c:pt idx="78">
                  <c:v>47400</c:v>
                </c:pt>
                <c:pt idx="79">
                  <c:v>48000</c:v>
                </c:pt>
                <c:pt idx="80">
                  <c:v>48600</c:v>
                </c:pt>
                <c:pt idx="81">
                  <c:v>49200</c:v>
                </c:pt>
                <c:pt idx="82">
                  <c:v>49800</c:v>
                </c:pt>
                <c:pt idx="83">
                  <c:v>50400</c:v>
                </c:pt>
                <c:pt idx="84">
                  <c:v>51000</c:v>
                </c:pt>
                <c:pt idx="85">
                  <c:v>51600</c:v>
                </c:pt>
                <c:pt idx="86">
                  <c:v>52200</c:v>
                </c:pt>
                <c:pt idx="87">
                  <c:v>52800</c:v>
                </c:pt>
                <c:pt idx="88">
                  <c:v>53400</c:v>
                </c:pt>
                <c:pt idx="89">
                  <c:v>54000</c:v>
                </c:pt>
                <c:pt idx="90">
                  <c:v>54600</c:v>
                </c:pt>
                <c:pt idx="91">
                  <c:v>55200</c:v>
                </c:pt>
                <c:pt idx="92">
                  <c:v>55800</c:v>
                </c:pt>
                <c:pt idx="93">
                  <c:v>56400</c:v>
                </c:pt>
                <c:pt idx="94">
                  <c:v>57000</c:v>
                </c:pt>
                <c:pt idx="95">
                  <c:v>57600</c:v>
                </c:pt>
                <c:pt idx="96">
                  <c:v>58200</c:v>
                </c:pt>
                <c:pt idx="97">
                  <c:v>58800</c:v>
                </c:pt>
                <c:pt idx="98">
                  <c:v>59400</c:v>
                </c:pt>
                <c:pt idx="99">
                  <c:v>60000</c:v>
                </c:pt>
                <c:pt idx="100">
                  <c:v>60600</c:v>
                </c:pt>
                <c:pt idx="101">
                  <c:v>61200</c:v>
                </c:pt>
                <c:pt idx="102">
                  <c:v>61800</c:v>
                </c:pt>
                <c:pt idx="103">
                  <c:v>62400</c:v>
                </c:pt>
                <c:pt idx="104">
                  <c:v>63000</c:v>
                </c:pt>
                <c:pt idx="105">
                  <c:v>63600</c:v>
                </c:pt>
                <c:pt idx="106">
                  <c:v>64200</c:v>
                </c:pt>
                <c:pt idx="107">
                  <c:v>64800</c:v>
                </c:pt>
                <c:pt idx="108">
                  <c:v>65400</c:v>
                </c:pt>
                <c:pt idx="109">
                  <c:v>66000</c:v>
                </c:pt>
                <c:pt idx="110">
                  <c:v>66600</c:v>
                </c:pt>
                <c:pt idx="111">
                  <c:v>67200</c:v>
                </c:pt>
                <c:pt idx="112">
                  <c:v>67800</c:v>
                </c:pt>
                <c:pt idx="113">
                  <c:v>68400</c:v>
                </c:pt>
                <c:pt idx="114">
                  <c:v>69000</c:v>
                </c:pt>
                <c:pt idx="115">
                  <c:v>69600</c:v>
                </c:pt>
                <c:pt idx="116">
                  <c:v>70200</c:v>
                </c:pt>
                <c:pt idx="117">
                  <c:v>70800</c:v>
                </c:pt>
                <c:pt idx="118">
                  <c:v>71400</c:v>
                </c:pt>
                <c:pt idx="119">
                  <c:v>72000</c:v>
                </c:pt>
                <c:pt idx="120">
                  <c:v>72600</c:v>
                </c:pt>
                <c:pt idx="121">
                  <c:v>73200</c:v>
                </c:pt>
                <c:pt idx="122">
                  <c:v>73800</c:v>
                </c:pt>
                <c:pt idx="123">
                  <c:v>74400</c:v>
                </c:pt>
                <c:pt idx="124">
                  <c:v>75000</c:v>
                </c:pt>
                <c:pt idx="125">
                  <c:v>75600</c:v>
                </c:pt>
                <c:pt idx="126">
                  <c:v>76200</c:v>
                </c:pt>
                <c:pt idx="127">
                  <c:v>76800</c:v>
                </c:pt>
                <c:pt idx="128">
                  <c:v>77400</c:v>
                </c:pt>
                <c:pt idx="129">
                  <c:v>78000</c:v>
                </c:pt>
                <c:pt idx="130">
                  <c:v>78600</c:v>
                </c:pt>
                <c:pt idx="131">
                  <c:v>79200</c:v>
                </c:pt>
                <c:pt idx="132">
                  <c:v>79800</c:v>
                </c:pt>
                <c:pt idx="133">
                  <c:v>80400</c:v>
                </c:pt>
                <c:pt idx="134">
                  <c:v>81000</c:v>
                </c:pt>
                <c:pt idx="135">
                  <c:v>81600</c:v>
                </c:pt>
                <c:pt idx="136">
                  <c:v>82200</c:v>
                </c:pt>
                <c:pt idx="137">
                  <c:v>82800</c:v>
                </c:pt>
                <c:pt idx="138">
                  <c:v>83400</c:v>
                </c:pt>
                <c:pt idx="139">
                  <c:v>84000</c:v>
                </c:pt>
                <c:pt idx="140">
                  <c:v>84600</c:v>
                </c:pt>
                <c:pt idx="141">
                  <c:v>85200</c:v>
                </c:pt>
                <c:pt idx="142">
                  <c:v>85800</c:v>
                </c:pt>
                <c:pt idx="143">
                  <c:v>86400</c:v>
                </c:pt>
                <c:pt idx="144">
                  <c:v>87000</c:v>
                </c:pt>
                <c:pt idx="145">
                  <c:v>87600</c:v>
                </c:pt>
                <c:pt idx="146">
                  <c:v>88200</c:v>
                </c:pt>
                <c:pt idx="147">
                  <c:v>88800</c:v>
                </c:pt>
                <c:pt idx="148">
                  <c:v>89400</c:v>
                </c:pt>
                <c:pt idx="149">
                  <c:v>90000</c:v>
                </c:pt>
                <c:pt idx="150">
                  <c:v>90600</c:v>
                </c:pt>
                <c:pt idx="151">
                  <c:v>91200</c:v>
                </c:pt>
                <c:pt idx="152">
                  <c:v>91800</c:v>
                </c:pt>
                <c:pt idx="153">
                  <c:v>92400</c:v>
                </c:pt>
                <c:pt idx="154">
                  <c:v>93000</c:v>
                </c:pt>
                <c:pt idx="155">
                  <c:v>93600</c:v>
                </c:pt>
                <c:pt idx="156">
                  <c:v>94200</c:v>
                </c:pt>
                <c:pt idx="157">
                  <c:v>94800</c:v>
                </c:pt>
                <c:pt idx="158">
                  <c:v>95400</c:v>
                </c:pt>
                <c:pt idx="159">
                  <c:v>96000</c:v>
                </c:pt>
                <c:pt idx="160">
                  <c:v>96600</c:v>
                </c:pt>
                <c:pt idx="161">
                  <c:v>97200</c:v>
                </c:pt>
                <c:pt idx="162">
                  <c:v>97800</c:v>
                </c:pt>
                <c:pt idx="163">
                  <c:v>98400</c:v>
                </c:pt>
                <c:pt idx="164">
                  <c:v>99000</c:v>
                </c:pt>
                <c:pt idx="165">
                  <c:v>99600</c:v>
                </c:pt>
                <c:pt idx="166">
                  <c:v>100200</c:v>
                </c:pt>
                <c:pt idx="167">
                  <c:v>100800</c:v>
                </c:pt>
                <c:pt idx="168">
                  <c:v>101400</c:v>
                </c:pt>
                <c:pt idx="169">
                  <c:v>102000</c:v>
                </c:pt>
                <c:pt idx="170">
                  <c:v>102600</c:v>
                </c:pt>
                <c:pt idx="171">
                  <c:v>103200</c:v>
                </c:pt>
                <c:pt idx="172">
                  <c:v>103800</c:v>
                </c:pt>
                <c:pt idx="173">
                  <c:v>104400</c:v>
                </c:pt>
                <c:pt idx="174">
                  <c:v>105000</c:v>
                </c:pt>
                <c:pt idx="175">
                  <c:v>105600</c:v>
                </c:pt>
                <c:pt idx="176">
                  <c:v>106200</c:v>
                </c:pt>
                <c:pt idx="177">
                  <c:v>106800</c:v>
                </c:pt>
                <c:pt idx="178">
                  <c:v>107400</c:v>
                </c:pt>
                <c:pt idx="179">
                  <c:v>108000</c:v>
                </c:pt>
                <c:pt idx="180">
                  <c:v>108600</c:v>
                </c:pt>
                <c:pt idx="181">
                  <c:v>109200</c:v>
                </c:pt>
                <c:pt idx="182">
                  <c:v>109800</c:v>
                </c:pt>
                <c:pt idx="183">
                  <c:v>110400</c:v>
                </c:pt>
                <c:pt idx="184">
                  <c:v>111000</c:v>
                </c:pt>
                <c:pt idx="185">
                  <c:v>111600</c:v>
                </c:pt>
                <c:pt idx="186">
                  <c:v>112200</c:v>
                </c:pt>
                <c:pt idx="187">
                  <c:v>112800</c:v>
                </c:pt>
                <c:pt idx="188">
                  <c:v>113400</c:v>
                </c:pt>
                <c:pt idx="189">
                  <c:v>114000</c:v>
                </c:pt>
                <c:pt idx="190">
                  <c:v>114600</c:v>
                </c:pt>
                <c:pt idx="191">
                  <c:v>115200</c:v>
                </c:pt>
                <c:pt idx="192">
                  <c:v>115800</c:v>
                </c:pt>
                <c:pt idx="193">
                  <c:v>116400</c:v>
                </c:pt>
                <c:pt idx="194">
                  <c:v>117000</c:v>
                </c:pt>
                <c:pt idx="195">
                  <c:v>117600</c:v>
                </c:pt>
                <c:pt idx="196">
                  <c:v>118200</c:v>
                </c:pt>
                <c:pt idx="197">
                  <c:v>118800</c:v>
                </c:pt>
                <c:pt idx="198">
                  <c:v>119400</c:v>
                </c:pt>
                <c:pt idx="199">
                  <c:v>120000</c:v>
                </c:pt>
                <c:pt idx="200">
                  <c:v>120600</c:v>
                </c:pt>
                <c:pt idx="201">
                  <c:v>121200</c:v>
                </c:pt>
                <c:pt idx="202">
                  <c:v>121800</c:v>
                </c:pt>
                <c:pt idx="203">
                  <c:v>122400</c:v>
                </c:pt>
                <c:pt idx="204">
                  <c:v>123000</c:v>
                </c:pt>
                <c:pt idx="205">
                  <c:v>123600</c:v>
                </c:pt>
                <c:pt idx="206">
                  <c:v>124200</c:v>
                </c:pt>
                <c:pt idx="207">
                  <c:v>124800</c:v>
                </c:pt>
                <c:pt idx="208">
                  <c:v>125400</c:v>
                </c:pt>
                <c:pt idx="209">
                  <c:v>126000</c:v>
                </c:pt>
                <c:pt idx="210">
                  <c:v>126600</c:v>
                </c:pt>
                <c:pt idx="211">
                  <c:v>127200</c:v>
                </c:pt>
                <c:pt idx="212">
                  <c:v>127800</c:v>
                </c:pt>
                <c:pt idx="213">
                  <c:v>128400</c:v>
                </c:pt>
                <c:pt idx="214">
                  <c:v>129000</c:v>
                </c:pt>
                <c:pt idx="215">
                  <c:v>129600</c:v>
                </c:pt>
                <c:pt idx="216">
                  <c:v>130200</c:v>
                </c:pt>
                <c:pt idx="217">
                  <c:v>130800</c:v>
                </c:pt>
                <c:pt idx="218">
                  <c:v>131400</c:v>
                </c:pt>
                <c:pt idx="219">
                  <c:v>132000</c:v>
                </c:pt>
                <c:pt idx="220">
                  <c:v>132600</c:v>
                </c:pt>
                <c:pt idx="221">
                  <c:v>133200</c:v>
                </c:pt>
                <c:pt idx="222">
                  <c:v>133800</c:v>
                </c:pt>
                <c:pt idx="223">
                  <c:v>134400</c:v>
                </c:pt>
                <c:pt idx="224">
                  <c:v>135000</c:v>
                </c:pt>
                <c:pt idx="225">
                  <c:v>135600</c:v>
                </c:pt>
                <c:pt idx="226">
                  <c:v>136200</c:v>
                </c:pt>
                <c:pt idx="227">
                  <c:v>136800</c:v>
                </c:pt>
                <c:pt idx="228">
                  <c:v>137400</c:v>
                </c:pt>
                <c:pt idx="229">
                  <c:v>138000</c:v>
                </c:pt>
                <c:pt idx="230">
                  <c:v>138600</c:v>
                </c:pt>
                <c:pt idx="231">
                  <c:v>139200</c:v>
                </c:pt>
                <c:pt idx="232">
                  <c:v>139800</c:v>
                </c:pt>
                <c:pt idx="233">
                  <c:v>140400</c:v>
                </c:pt>
                <c:pt idx="234">
                  <c:v>141000</c:v>
                </c:pt>
                <c:pt idx="235">
                  <c:v>141600</c:v>
                </c:pt>
                <c:pt idx="236">
                  <c:v>142200</c:v>
                </c:pt>
                <c:pt idx="237">
                  <c:v>142800</c:v>
                </c:pt>
                <c:pt idx="238">
                  <c:v>143400</c:v>
                </c:pt>
                <c:pt idx="239">
                  <c:v>144000</c:v>
                </c:pt>
                <c:pt idx="240">
                  <c:v>144600</c:v>
                </c:pt>
                <c:pt idx="241">
                  <c:v>145200</c:v>
                </c:pt>
                <c:pt idx="242">
                  <c:v>145800</c:v>
                </c:pt>
                <c:pt idx="243">
                  <c:v>146400</c:v>
                </c:pt>
                <c:pt idx="244">
                  <c:v>147000</c:v>
                </c:pt>
                <c:pt idx="245">
                  <c:v>147600</c:v>
                </c:pt>
                <c:pt idx="246">
                  <c:v>148200</c:v>
                </c:pt>
                <c:pt idx="247">
                  <c:v>148800</c:v>
                </c:pt>
                <c:pt idx="248">
                  <c:v>149400</c:v>
                </c:pt>
                <c:pt idx="249">
                  <c:v>150000</c:v>
                </c:pt>
                <c:pt idx="250">
                  <c:v>150600</c:v>
                </c:pt>
                <c:pt idx="251">
                  <c:v>151200</c:v>
                </c:pt>
                <c:pt idx="252">
                  <c:v>151800</c:v>
                </c:pt>
                <c:pt idx="253">
                  <c:v>152400</c:v>
                </c:pt>
                <c:pt idx="254">
                  <c:v>153000</c:v>
                </c:pt>
                <c:pt idx="255">
                  <c:v>153600</c:v>
                </c:pt>
                <c:pt idx="256">
                  <c:v>154200</c:v>
                </c:pt>
                <c:pt idx="257">
                  <c:v>154800</c:v>
                </c:pt>
                <c:pt idx="258">
                  <c:v>155400</c:v>
                </c:pt>
                <c:pt idx="259">
                  <c:v>156000</c:v>
                </c:pt>
                <c:pt idx="260">
                  <c:v>156600</c:v>
                </c:pt>
                <c:pt idx="261">
                  <c:v>157200</c:v>
                </c:pt>
                <c:pt idx="262">
                  <c:v>157800</c:v>
                </c:pt>
                <c:pt idx="263">
                  <c:v>158400</c:v>
                </c:pt>
                <c:pt idx="264">
                  <c:v>159000</c:v>
                </c:pt>
                <c:pt idx="265">
                  <c:v>159600</c:v>
                </c:pt>
                <c:pt idx="266">
                  <c:v>160200</c:v>
                </c:pt>
                <c:pt idx="267">
                  <c:v>160800</c:v>
                </c:pt>
                <c:pt idx="268">
                  <c:v>161400</c:v>
                </c:pt>
                <c:pt idx="269">
                  <c:v>162000</c:v>
                </c:pt>
                <c:pt idx="270">
                  <c:v>162600</c:v>
                </c:pt>
                <c:pt idx="271">
                  <c:v>163200</c:v>
                </c:pt>
                <c:pt idx="272">
                  <c:v>163800</c:v>
                </c:pt>
                <c:pt idx="273">
                  <c:v>164400</c:v>
                </c:pt>
                <c:pt idx="274">
                  <c:v>165000</c:v>
                </c:pt>
                <c:pt idx="275">
                  <c:v>165600</c:v>
                </c:pt>
                <c:pt idx="276">
                  <c:v>166200</c:v>
                </c:pt>
                <c:pt idx="277">
                  <c:v>166800</c:v>
                </c:pt>
                <c:pt idx="278">
                  <c:v>167400</c:v>
                </c:pt>
                <c:pt idx="279">
                  <c:v>168000</c:v>
                </c:pt>
                <c:pt idx="280">
                  <c:v>168600</c:v>
                </c:pt>
                <c:pt idx="281">
                  <c:v>169200</c:v>
                </c:pt>
                <c:pt idx="282">
                  <c:v>169800</c:v>
                </c:pt>
                <c:pt idx="283">
                  <c:v>170400</c:v>
                </c:pt>
                <c:pt idx="284">
                  <c:v>171000</c:v>
                </c:pt>
                <c:pt idx="285">
                  <c:v>171600</c:v>
                </c:pt>
                <c:pt idx="286">
                  <c:v>172200</c:v>
                </c:pt>
                <c:pt idx="287">
                  <c:v>172800</c:v>
                </c:pt>
                <c:pt idx="288">
                  <c:v>173400</c:v>
                </c:pt>
                <c:pt idx="289">
                  <c:v>174000</c:v>
                </c:pt>
                <c:pt idx="290">
                  <c:v>174600</c:v>
                </c:pt>
                <c:pt idx="291">
                  <c:v>175200</c:v>
                </c:pt>
                <c:pt idx="292">
                  <c:v>175800</c:v>
                </c:pt>
                <c:pt idx="293">
                  <c:v>176400</c:v>
                </c:pt>
                <c:pt idx="294">
                  <c:v>177000</c:v>
                </c:pt>
                <c:pt idx="295">
                  <c:v>177600</c:v>
                </c:pt>
                <c:pt idx="296">
                  <c:v>178200</c:v>
                </c:pt>
                <c:pt idx="297">
                  <c:v>178800</c:v>
                </c:pt>
                <c:pt idx="298">
                  <c:v>179400</c:v>
                </c:pt>
                <c:pt idx="299">
                  <c:v>180000</c:v>
                </c:pt>
                <c:pt idx="300">
                  <c:v>180600</c:v>
                </c:pt>
                <c:pt idx="301">
                  <c:v>181200</c:v>
                </c:pt>
                <c:pt idx="302">
                  <c:v>181800</c:v>
                </c:pt>
                <c:pt idx="303">
                  <c:v>182400</c:v>
                </c:pt>
                <c:pt idx="304">
                  <c:v>183000</c:v>
                </c:pt>
                <c:pt idx="305">
                  <c:v>183600</c:v>
                </c:pt>
                <c:pt idx="306">
                  <c:v>184200</c:v>
                </c:pt>
                <c:pt idx="307">
                  <c:v>184800</c:v>
                </c:pt>
                <c:pt idx="308">
                  <c:v>185400</c:v>
                </c:pt>
                <c:pt idx="309">
                  <c:v>186000</c:v>
                </c:pt>
                <c:pt idx="310">
                  <c:v>186600</c:v>
                </c:pt>
                <c:pt idx="311">
                  <c:v>187200</c:v>
                </c:pt>
                <c:pt idx="312">
                  <c:v>187800</c:v>
                </c:pt>
                <c:pt idx="313">
                  <c:v>188400</c:v>
                </c:pt>
                <c:pt idx="314">
                  <c:v>189000</c:v>
                </c:pt>
                <c:pt idx="315">
                  <c:v>189600</c:v>
                </c:pt>
                <c:pt idx="316">
                  <c:v>190200</c:v>
                </c:pt>
                <c:pt idx="317">
                  <c:v>190800</c:v>
                </c:pt>
                <c:pt idx="318">
                  <c:v>191400</c:v>
                </c:pt>
                <c:pt idx="319">
                  <c:v>192000</c:v>
                </c:pt>
                <c:pt idx="320">
                  <c:v>192600</c:v>
                </c:pt>
                <c:pt idx="321">
                  <c:v>193200</c:v>
                </c:pt>
                <c:pt idx="322">
                  <c:v>193800</c:v>
                </c:pt>
                <c:pt idx="323">
                  <c:v>194400</c:v>
                </c:pt>
                <c:pt idx="324">
                  <c:v>195000</c:v>
                </c:pt>
                <c:pt idx="325">
                  <c:v>195600</c:v>
                </c:pt>
                <c:pt idx="326">
                  <c:v>196200</c:v>
                </c:pt>
                <c:pt idx="327">
                  <c:v>196800</c:v>
                </c:pt>
                <c:pt idx="328">
                  <c:v>197400</c:v>
                </c:pt>
                <c:pt idx="329">
                  <c:v>198000</c:v>
                </c:pt>
                <c:pt idx="330">
                  <c:v>198600</c:v>
                </c:pt>
                <c:pt idx="331">
                  <c:v>199200</c:v>
                </c:pt>
                <c:pt idx="332">
                  <c:v>199800</c:v>
                </c:pt>
                <c:pt idx="333">
                  <c:v>200400</c:v>
                </c:pt>
                <c:pt idx="334">
                  <c:v>201000</c:v>
                </c:pt>
                <c:pt idx="335">
                  <c:v>201600</c:v>
                </c:pt>
                <c:pt idx="336">
                  <c:v>202200</c:v>
                </c:pt>
                <c:pt idx="337">
                  <c:v>202800</c:v>
                </c:pt>
                <c:pt idx="338">
                  <c:v>203400</c:v>
                </c:pt>
                <c:pt idx="339">
                  <c:v>204000</c:v>
                </c:pt>
                <c:pt idx="340">
                  <c:v>204600</c:v>
                </c:pt>
                <c:pt idx="341">
                  <c:v>205200</c:v>
                </c:pt>
                <c:pt idx="342">
                  <c:v>205800</c:v>
                </c:pt>
                <c:pt idx="343">
                  <c:v>206400</c:v>
                </c:pt>
                <c:pt idx="344">
                  <c:v>207000</c:v>
                </c:pt>
                <c:pt idx="345">
                  <c:v>207600</c:v>
                </c:pt>
                <c:pt idx="346">
                  <c:v>208200</c:v>
                </c:pt>
                <c:pt idx="347">
                  <c:v>208800</c:v>
                </c:pt>
                <c:pt idx="348">
                  <c:v>209400</c:v>
                </c:pt>
                <c:pt idx="349">
                  <c:v>210000</c:v>
                </c:pt>
                <c:pt idx="350">
                  <c:v>210600</c:v>
                </c:pt>
                <c:pt idx="351">
                  <c:v>211200</c:v>
                </c:pt>
                <c:pt idx="352">
                  <c:v>211800</c:v>
                </c:pt>
                <c:pt idx="353">
                  <c:v>212400</c:v>
                </c:pt>
                <c:pt idx="354">
                  <c:v>213000</c:v>
                </c:pt>
                <c:pt idx="355">
                  <c:v>213600</c:v>
                </c:pt>
                <c:pt idx="356">
                  <c:v>214200</c:v>
                </c:pt>
                <c:pt idx="357">
                  <c:v>214800</c:v>
                </c:pt>
                <c:pt idx="358">
                  <c:v>215400</c:v>
                </c:pt>
                <c:pt idx="359">
                  <c:v>216000</c:v>
                </c:pt>
                <c:pt idx="360">
                  <c:v>216600</c:v>
                </c:pt>
                <c:pt idx="361">
                  <c:v>217200</c:v>
                </c:pt>
                <c:pt idx="362">
                  <c:v>217800</c:v>
                </c:pt>
                <c:pt idx="363">
                  <c:v>218400</c:v>
                </c:pt>
                <c:pt idx="364">
                  <c:v>219000</c:v>
                </c:pt>
                <c:pt idx="365">
                  <c:v>219600</c:v>
                </c:pt>
                <c:pt idx="366">
                  <c:v>220200</c:v>
                </c:pt>
                <c:pt idx="367">
                  <c:v>220800</c:v>
                </c:pt>
                <c:pt idx="368">
                  <c:v>221400</c:v>
                </c:pt>
                <c:pt idx="369">
                  <c:v>222000</c:v>
                </c:pt>
                <c:pt idx="370">
                  <c:v>222600</c:v>
                </c:pt>
                <c:pt idx="371">
                  <c:v>223200</c:v>
                </c:pt>
                <c:pt idx="372">
                  <c:v>223800</c:v>
                </c:pt>
                <c:pt idx="373">
                  <c:v>224400</c:v>
                </c:pt>
                <c:pt idx="374">
                  <c:v>225000</c:v>
                </c:pt>
                <c:pt idx="375">
                  <c:v>225600</c:v>
                </c:pt>
                <c:pt idx="376">
                  <c:v>226200</c:v>
                </c:pt>
                <c:pt idx="377">
                  <c:v>226800</c:v>
                </c:pt>
                <c:pt idx="378">
                  <c:v>227400</c:v>
                </c:pt>
                <c:pt idx="379">
                  <c:v>228000</c:v>
                </c:pt>
                <c:pt idx="380">
                  <c:v>228600</c:v>
                </c:pt>
                <c:pt idx="381">
                  <c:v>229200</c:v>
                </c:pt>
                <c:pt idx="382">
                  <c:v>229800</c:v>
                </c:pt>
                <c:pt idx="383">
                  <c:v>230400</c:v>
                </c:pt>
                <c:pt idx="384">
                  <c:v>231000</c:v>
                </c:pt>
                <c:pt idx="385">
                  <c:v>231600</c:v>
                </c:pt>
                <c:pt idx="386">
                  <c:v>232200</c:v>
                </c:pt>
                <c:pt idx="387">
                  <c:v>232800</c:v>
                </c:pt>
                <c:pt idx="388">
                  <c:v>233400</c:v>
                </c:pt>
                <c:pt idx="389">
                  <c:v>234000</c:v>
                </c:pt>
                <c:pt idx="390">
                  <c:v>234600</c:v>
                </c:pt>
                <c:pt idx="391">
                  <c:v>235200</c:v>
                </c:pt>
                <c:pt idx="392">
                  <c:v>235800</c:v>
                </c:pt>
                <c:pt idx="393">
                  <c:v>236400</c:v>
                </c:pt>
                <c:pt idx="394">
                  <c:v>237000</c:v>
                </c:pt>
                <c:pt idx="395">
                  <c:v>237600</c:v>
                </c:pt>
                <c:pt idx="396">
                  <c:v>238200</c:v>
                </c:pt>
                <c:pt idx="397">
                  <c:v>238800</c:v>
                </c:pt>
                <c:pt idx="398">
                  <c:v>239400</c:v>
                </c:pt>
                <c:pt idx="399">
                  <c:v>240000</c:v>
                </c:pt>
                <c:pt idx="400">
                  <c:v>240600</c:v>
                </c:pt>
                <c:pt idx="401">
                  <c:v>241200</c:v>
                </c:pt>
                <c:pt idx="402">
                  <c:v>241800</c:v>
                </c:pt>
                <c:pt idx="403">
                  <c:v>242400</c:v>
                </c:pt>
                <c:pt idx="404">
                  <c:v>243000</c:v>
                </c:pt>
                <c:pt idx="405">
                  <c:v>243600</c:v>
                </c:pt>
                <c:pt idx="406">
                  <c:v>244200</c:v>
                </c:pt>
                <c:pt idx="407">
                  <c:v>244800</c:v>
                </c:pt>
                <c:pt idx="408">
                  <c:v>245400</c:v>
                </c:pt>
                <c:pt idx="409">
                  <c:v>246000</c:v>
                </c:pt>
                <c:pt idx="410">
                  <c:v>246600</c:v>
                </c:pt>
                <c:pt idx="411">
                  <c:v>247200</c:v>
                </c:pt>
                <c:pt idx="412">
                  <c:v>247800</c:v>
                </c:pt>
                <c:pt idx="413">
                  <c:v>248400</c:v>
                </c:pt>
                <c:pt idx="414">
                  <c:v>249000</c:v>
                </c:pt>
                <c:pt idx="415">
                  <c:v>249600</c:v>
                </c:pt>
                <c:pt idx="416">
                  <c:v>250200</c:v>
                </c:pt>
                <c:pt idx="417">
                  <c:v>250800</c:v>
                </c:pt>
                <c:pt idx="418">
                  <c:v>251400</c:v>
                </c:pt>
                <c:pt idx="419">
                  <c:v>252000</c:v>
                </c:pt>
                <c:pt idx="420">
                  <c:v>252600</c:v>
                </c:pt>
                <c:pt idx="421">
                  <c:v>253200</c:v>
                </c:pt>
                <c:pt idx="422">
                  <c:v>253800</c:v>
                </c:pt>
                <c:pt idx="423">
                  <c:v>254400</c:v>
                </c:pt>
                <c:pt idx="424">
                  <c:v>255000</c:v>
                </c:pt>
                <c:pt idx="425">
                  <c:v>255600</c:v>
                </c:pt>
                <c:pt idx="426">
                  <c:v>256200</c:v>
                </c:pt>
                <c:pt idx="427">
                  <c:v>256800</c:v>
                </c:pt>
                <c:pt idx="428">
                  <c:v>257400</c:v>
                </c:pt>
                <c:pt idx="429">
                  <c:v>258000</c:v>
                </c:pt>
                <c:pt idx="430">
                  <c:v>258600</c:v>
                </c:pt>
                <c:pt idx="431">
                  <c:v>259200</c:v>
                </c:pt>
                <c:pt idx="432">
                  <c:v>259800</c:v>
                </c:pt>
                <c:pt idx="433">
                  <c:v>260400</c:v>
                </c:pt>
                <c:pt idx="434">
                  <c:v>261000</c:v>
                </c:pt>
                <c:pt idx="435">
                  <c:v>261600</c:v>
                </c:pt>
                <c:pt idx="436">
                  <c:v>262200</c:v>
                </c:pt>
                <c:pt idx="437">
                  <c:v>262800</c:v>
                </c:pt>
                <c:pt idx="438">
                  <c:v>263400</c:v>
                </c:pt>
                <c:pt idx="439">
                  <c:v>264000</c:v>
                </c:pt>
                <c:pt idx="440">
                  <c:v>264600</c:v>
                </c:pt>
                <c:pt idx="441">
                  <c:v>265200</c:v>
                </c:pt>
                <c:pt idx="442">
                  <c:v>265800</c:v>
                </c:pt>
                <c:pt idx="443">
                  <c:v>266400</c:v>
                </c:pt>
                <c:pt idx="444">
                  <c:v>267000</c:v>
                </c:pt>
                <c:pt idx="445">
                  <c:v>267600</c:v>
                </c:pt>
                <c:pt idx="446">
                  <c:v>268200</c:v>
                </c:pt>
                <c:pt idx="447">
                  <c:v>268800</c:v>
                </c:pt>
                <c:pt idx="448">
                  <c:v>269400</c:v>
                </c:pt>
                <c:pt idx="449">
                  <c:v>270000</c:v>
                </c:pt>
                <c:pt idx="450">
                  <c:v>270600</c:v>
                </c:pt>
                <c:pt idx="451">
                  <c:v>271200</c:v>
                </c:pt>
                <c:pt idx="452">
                  <c:v>271800</c:v>
                </c:pt>
                <c:pt idx="453">
                  <c:v>272400</c:v>
                </c:pt>
                <c:pt idx="454">
                  <c:v>273000</c:v>
                </c:pt>
                <c:pt idx="455">
                  <c:v>273600</c:v>
                </c:pt>
                <c:pt idx="456">
                  <c:v>274200</c:v>
                </c:pt>
                <c:pt idx="457">
                  <c:v>274800</c:v>
                </c:pt>
                <c:pt idx="458">
                  <c:v>275400</c:v>
                </c:pt>
                <c:pt idx="459">
                  <c:v>276000</c:v>
                </c:pt>
                <c:pt idx="460">
                  <c:v>276600</c:v>
                </c:pt>
                <c:pt idx="461">
                  <c:v>277200</c:v>
                </c:pt>
                <c:pt idx="462">
                  <c:v>277800</c:v>
                </c:pt>
                <c:pt idx="463">
                  <c:v>278400</c:v>
                </c:pt>
                <c:pt idx="464">
                  <c:v>279000</c:v>
                </c:pt>
                <c:pt idx="465">
                  <c:v>279600</c:v>
                </c:pt>
                <c:pt idx="466">
                  <c:v>280200</c:v>
                </c:pt>
                <c:pt idx="467">
                  <c:v>280800</c:v>
                </c:pt>
                <c:pt idx="468">
                  <c:v>281400</c:v>
                </c:pt>
                <c:pt idx="469">
                  <c:v>282000</c:v>
                </c:pt>
                <c:pt idx="470">
                  <c:v>282600</c:v>
                </c:pt>
                <c:pt idx="471">
                  <c:v>283200</c:v>
                </c:pt>
                <c:pt idx="472">
                  <c:v>283800</c:v>
                </c:pt>
                <c:pt idx="473">
                  <c:v>284400</c:v>
                </c:pt>
                <c:pt idx="474">
                  <c:v>285000</c:v>
                </c:pt>
                <c:pt idx="475">
                  <c:v>285600</c:v>
                </c:pt>
                <c:pt idx="476">
                  <c:v>286200</c:v>
                </c:pt>
                <c:pt idx="477">
                  <c:v>286800</c:v>
                </c:pt>
                <c:pt idx="478">
                  <c:v>287400</c:v>
                </c:pt>
                <c:pt idx="479">
                  <c:v>288000</c:v>
                </c:pt>
                <c:pt idx="480">
                  <c:v>288600</c:v>
                </c:pt>
                <c:pt idx="481">
                  <c:v>289200</c:v>
                </c:pt>
                <c:pt idx="482">
                  <c:v>289800</c:v>
                </c:pt>
                <c:pt idx="483">
                  <c:v>290400</c:v>
                </c:pt>
                <c:pt idx="484">
                  <c:v>291000</c:v>
                </c:pt>
                <c:pt idx="485">
                  <c:v>291600</c:v>
                </c:pt>
                <c:pt idx="486">
                  <c:v>292200</c:v>
                </c:pt>
                <c:pt idx="487">
                  <c:v>292800</c:v>
                </c:pt>
                <c:pt idx="488">
                  <c:v>293400</c:v>
                </c:pt>
                <c:pt idx="489">
                  <c:v>294000</c:v>
                </c:pt>
                <c:pt idx="490">
                  <c:v>294600</c:v>
                </c:pt>
                <c:pt idx="491">
                  <c:v>295200</c:v>
                </c:pt>
                <c:pt idx="492">
                  <c:v>295800</c:v>
                </c:pt>
                <c:pt idx="493">
                  <c:v>296400</c:v>
                </c:pt>
                <c:pt idx="494">
                  <c:v>297000</c:v>
                </c:pt>
                <c:pt idx="495">
                  <c:v>297600</c:v>
                </c:pt>
                <c:pt idx="496">
                  <c:v>298200</c:v>
                </c:pt>
                <c:pt idx="497">
                  <c:v>298800</c:v>
                </c:pt>
                <c:pt idx="498">
                  <c:v>299400</c:v>
                </c:pt>
                <c:pt idx="499">
                  <c:v>300000</c:v>
                </c:pt>
              </c:numCache>
            </c:numRef>
          </c:xVal>
          <c:yVal>
            <c:numRef>
              <c:f>'1,00,000'!$O$5:$O$1004</c:f>
              <c:numCache>
                <c:formatCode>General</c:formatCode>
                <c:ptCount val="1000"/>
                <c:pt idx="0">
                  <c:v>187.55799999999999</c:v>
                </c:pt>
                <c:pt idx="1">
                  <c:v>244.38900000000001</c:v>
                </c:pt>
                <c:pt idx="2">
                  <c:v>270.024</c:v>
                </c:pt>
                <c:pt idx="3">
                  <c:v>295.17</c:v>
                </c:pt>
                <c:pt idx="4">
                  <c:v>305.53800000000001</c:v>
                </c:pt>
                <c:pt idx="5">
                  <c:v>327.24099999999999</c:v>
                </c:pt>
                <c:pt idx="6">
                  <c:v>330.07100000000003</c:v>
                </c:pt>
                <c:pt idx="7">
                  <c:v>338.77499999999998</c:v>
                </c:pt>
                <c:pt idx="8">
                  <c:v>339.05900000000003</c:v>
                </c:pt>
                <c:pt idx="9">
                  <c:v>343.10399999999998</c:v>
                </c:pt>
                <c:pt idx="10">
                  <c:v>335.47399999999999</c:v>
                </c:pt>
                <c:pt idx="11">
                  <c:v>343.47699999999998</c:v>
                </c:pt>
                <c:pt idx="12">
                  <c:v>339.524</c:v>
                </c:pt>
                <c:pt idx="13">
                  <c:v>335.17099999999999</c:v>
                </c:pt>
                <c:pt idx="14">
                  <c:v>348.34899999999999</c:v>
                </c:pt>
                <c:pt idx="15">
                  <c:v>352.42200000000003</c:v>
                </c:pt>
                <c:pt idx="16">
                  <c:v>362.02499999999998</c:v>
                </c:pt>
                <c:pt idx="17">
                  <c:v>363.38900000000001</c:v>
                </c:pt>
                <c:pt idx="18">
                  <c:v>366.89600000000002</c:v>
                </c:pt>
                <c:pt idx="19">
                  <c:v>372.358</c:v>
                </c:pt>
                <c:pt idx="20">
                  <c:v>368.14499999999998</c:v>
                </c:pt>
                <c:pt idx="21">
                  <c:v>381.77800000000002</c:v>
                </c:pt>
                <c:pt idx="22">
                  <c:v>390.97899999999998</c:v>
                </c:pt>
                <c:pt idx="23">
                  <c:v>390.596</c:v>
                </c:pt>
                <c:pt idx="24">
                  <c:v>391.42399999999998</c:v>
                </c:pt>
                <c:pt idx="25">
                  <c:v>393.33100000000002</c:v>
                </c:pt>
                <c:pt idx="26">
                  <c:v>397.32</c:v>
                </c:pt>
                <c:pt idx="27">
                  <c:v>400.25400000000002</c:v>
                </c:pt>
                <c:pt idx="28">
                  <c:v>407.62700000000001</c:v>
                </c:pt>
                <c:pt idx="29">
                  <c:v>409.428</c:v>
                </c:pt>
                <c:pt idx="30">
                  <c:v>414.93599999999998</c:v>
                </c:pt>
                <c:pt idx="31">
                  <c:v>407.05099999999999</c:v>
                </c:pt>
                <c:pt idx="32">
                  <c:v>419.31599999999997</c:v>
                </c:pt>
                <c:pt idx="33">
                  <c:v>424.48500000000001</c:v>
                </c:pt>
                <c:pt idx="34">
                  <c:v>424.36799999999999</c:v>
                </c:pt>
                <c:pt idx="35">
                  <c:v>421.55900000000003</c:v>
                </c:pt>
                <c:pt idx="36">
                  <c:v>422.25900000000001</c:v>
                </c:pt>
                <c:pt idx="37">
                  <c:v>442.64</c:v>
                </c:pt>
                <c:pt idx="38">
                  <c:v>436.96499999999997</c:v>
                </c:pt>
                <c:pt idx="39">
                  <c:v>445.69099999999997</c:v>
                </c:pt>
                <c:pt idx="40">
                  <c:v>445.85899999999998</c:v>
                </c:pt>
                <c:pt idx="41">
                  <c:v>443.38</c:v>
                </c:pt>
                <c:pt idx="42">
                  <c:v>444.55399999999997</c:v>
                </c:pt>
                <c:pt idx="43">
                  <c:v>451.37400000000002</c:v>
                </c:pt>
                <c:pt idx="44">
                  <c:v>455.226</c:v>
                </c:pt>
                <c:pt idx="45">
                  <c:v>474.91300000000001</c:v>
                </c:pt>
                <c:pt idx="46">
                  <c:v>464.16300000000001</c:v>
                </c:pt>
                <c:pt idx="47">
                  <c:v>478.589</c:v>
                </c:pt>
                <c:pt idx="48">
                  <c:v>472.10599999999999</c:v>
                </c:pt>
                <c:pt idx="49">
                  <c:v>468.25900000000001</c:v>
                </c:pt>
                <c:pt idx="50">
                  <c:v>498.30399999999997</c:v>
                </c:pt>
                <c:pt idx="51">
                  <c:v>496.642</c:v>
                </c:pt>
                <c:pt idx="52">
                  <c:v>499.70699999999999</c:v>
                </c:pt>
                <c:pt idx="53">
                  <c:v>513.37400000000002</c:v>
                </c:pt>
                <c:pt idx="54">
                  <c:v>517.03599999999994</c:v>
                </c:pt>
                <c:pt idx="55">
                  <c:v>506.298</c:v>
                </c:pt>
                <c:pt idx="56">
                  <c:v>501.51100000000002</c:v>
                </c:pt>
                <c:pt idx="57">
                  <c:v>506.18700000000001</c:v>
                </c:pt>
                <c:pt idx="58">
                  <c:v>508.67099999999999</c:v>
                </c:pt>
                <c:pt idx="59">
                  <c:v>513.42399999999998</c:v>
                </c:pt>
                <c:pt idx="60">
                  <c:v>527.82100000000003</c:v>
                </c:pt>
                <c:pt idx="61">
                  <c:v>535.38300000000004</c:v>
                </c:pt>
                <c:pt idx="62">
                  <c:v>542.83699999999999</c:v>
                </c:pt>
                <c:pt idx="63">
                  <c:v>559.096</c:v>
                </c:pt>
                <c:pt idx="64">
                  <c:v>545.95399999999995</c:v>
                </c:pt>
                <c:pt idx="65">
                  <c:v>557.32399999999996</c:v>
                </c:pt>
                <c:pt idx="66">
                  <c:v>564.58299999999997</c:v>
                </c:pt>
                <c:pt idx="67">
                  <c:v>576.572</c:v>
                </c:pt>
                <c:pt idx="68">
                  <c:v>565.17999999999995</c:v>
                </c:pt>
                <c:pt idx="69">
                  <c:v>569.02800000000002</c:v>
                </c:pt>
                <c:pt idx="70">
                  <c:v>581.13900000000001</c:v>
                </c:pt>
                <c:pt idx="71">
                  <c:v>576.34100000000001</c:v>
                </c:pt>
                <c:pt idx="72">
                  <c:v>574.80899999999997</c:v>
                </c:pt>
                <c:pt idx="73">
                  <c:v>574.43700000000001</c:v>
                </c:pt>
                <c:pt idx="74">
                  <c:v>579.149</c:v>
                </c:pt>
                <c:pt idx="75">
                  <c:v>578.05600000000004</c:v>
                </c:pt>
                <c:pt idx="76">
                  <c:v>590.49099999999999</c:v>
                </c:pt>
                <c:pt idx="77">
                  <c:v>590.04999999999995</c:v>
                </c:pt>
                <c:pt idx="78">
                  <c:v>601.13599999999997</c:v>
                </c:pt>
                <c:pt idx="79">
                  <c:v>613.58600000000001</c:v>
                </c:pt>
                <c:pt idx="80">
                  <c:v>616.74400000000003</c:v>
                </c:pt>
                <c:pt idx="81">
                  <c:v>599.58000000000004</c:v>
                </c:pt>
                <c:pt idx="82">
                  <c:v>606.57799999999997</c:v>
                </c:pt>
                <c:pt idx="83">
                  <c:v>606.16099999999994</c:v>
                </c:pt>
                <c:pt idx="84">
                  <c:v>618.40899999999999</c:v>
                </c:pt>
                <c:pt idx="85">
                  <c:v>618.21199999999999</c:v>
                </c:pt>
                <c:pt idx="86">
                  <c:v>625.75699999999995</c:v>
                </c:pt>
                <c:pt idx="87">
                  <c:v>621.76599999999996</c:v>
                </c:pt>
                <c:pt idx="88">
                  <c:v>625.55399999999997</c:v>
                </c:pt>
                <c:pt idx="89">
                  <c:v>619.23500000000001</c:v>
                </c:pt>
                <c:pt idx="90">
                  <c:v>638.61500000000001</c:v>
                </c:pt>
                <c:pt idx="91">
                  <c:v>647.88</c:v>
                </c:pt>
                <c:pt idx="92">
                  <c:v>645.77599999999995</c:v>
                </c:pt>
                <c:pt idx="93">
                  <c:v>655.48400000000004</c:v>
                </c:pt>
                <c:pt idx="94">
                  <c:v>646.78599999999994</c:v>
                </c:pt>
                <c:pt idx="95">
                  <c:v>658.29399999999998</c:v>
                </c:pt>
                <c:pt idx="96">
                  <c:v>664.404</c:v>
                </c:pt>
                <c:pt idx="97">
                  <c:v>658.91600000000005</c:v>
                </c:pt>
                <c:pt idx="98">
                  <c:v>674.62199999999996</c:v>
                </c:pt>
                <c:pt idx="99">
                  <c:v>671.024</c:v>
                </c:pt>
                <c:pt idx="100">
                  <c:v>671.11300000000006</c:v>
                </c:pt>
                <c:pt idx="101">
                  <c:v>672.28700000000003</c:v>
                </c:pt>
                <c:pt idx="102">
                  <c:v>678.94</c:v>
                </c:pt>
                <c:pt idx="103">
                  <c:v>689.43299999999999</c:v>
                </c:pt>
                <c:pt idx="104">
                  <c:v>693.15499999999997</c:v>
                </c:pt>
                <c:pt idx="105">
                  <c:v>674.69200000000001</c:v>
                </c:pt>
                <c:pt idx="106">
                  <c:v>699.97199999999998</c:v>
                </c:pt>
                <c:pt idx="107">
                  <c:v>696.51</c:v>
                </c:pt>
                <c:pt idx="108">
                  <c:v>685.00599999999997</c:v>
                </c:pt>
                <c:pt idx="109">
                  <c:v>699.08100000000002</c:v>
                </c:pt>
                <c:pt idx="110">
                  <c:v>717.17600000000004</c:v>
                </c:pt>
                <c:pt idx="111">
                  <c:v>710.18499999999995</c:v>
                </c:pt>
                <c:pt idx="112">
                  <c:v>729.12699999999995</c:v>
                </c:pt>
                <c:pt idx="113">
                  <c:v>721.53499999999997</c:v>
                </c:pt>
                <c:pt idx="114">
                  <c:v>730.07600000000002</c:v>
                </c:pt>
                <c:pt idx="115">
                  <c:v>745.60699999999997</c:v>
                </c:pt>
                <c:pt idx="116">
                  <c:v>732.06200000000001</c:v>
                </c:pt>
                <c:pt idx="117">
                  <c:v>725.08799999999997</c:v>
                </c:pt>
                <c:pt idx="118">
                  <c:v>749.904</c:v>
                </c:pt>
                <c:pt idx="119">
                  <c:v>756.69299999999998</c:v>
                </c:pt>
                <c:pt idx="120">
                  <c:v>766.11300000000006</c:v>
                </c:pt>
                <c:pt idx="121">
                  <c:v>760.93799999999999</c:v>
                </c:pt>
                <c:pt idx="122">
                  <c:v>764.33199999999999</c:v>
                </c:pt>
                <c:pt idx="123">
                  <c:v>794.01499999999999</c:v>
                </c:pt>
                <c:pt idx="124">
                  <c:v>779.88300000000004</c:v>
                </c:pt>
                <c:pt idx="125">
                  <c:v>789.47400000000005</c:v>
                </c:pt>
                <c:pt idx="126">
                  <c:v>768.52599999999995</c:v>
                </c:pt>
                <c:pt idx="127">
                  <c:v>777.96699999999998</c:v>
                </c:pt>
                <c:pt idx="128">
                  <c:v>799.21400000000006</c:v>
                </c:pt>
                <c:pt idx="129">
                  <c:v>785.43299999999999</c:v>
                </c:pt>
                <c:pt idx="130">
                  <c:v>782.65899999999999</c:v>
                </c:pt>
                <c:pt idx="131">
                  <c:v>780.02700000000004</c:v>
                </c:pt>
                <c:pt idx="132">
                  <c:v>785.74599999999998</c:v>
                </c:pt>
                <c:pt idx="133">
                  <c:v>800.53599999999994</c:v>
                </c:pt>
                <c:pt idx="134">
                  <c:v>808.84799999999996</c:v>
                </c:pt>
                <c:pt idx="135">
                  <c:v>797.673</c:v>
                </c:pt>
                <c:pt idx="136">
                  <c:v>813.75199999999995</c:v>
                </c:pt>
                <c:pt idx="137">
                  <c:v>800.54200000000003</c:v>
                </c:pt>
                <c:pt idx="138">
                  <c:v>836.36900000000003</c:v>
                </c:pt>
                <c:pt idx="139">
                  <c:v>827.41300000000001</c:v>
                </c:pt>
                <c:pt idx="140">
                  <c:v>839.41099999999994</c:v>
                </c:pt>
                <c:pt idx="141">
                  <c:v>828.05399999999997</c:v>
                </c:pt>
                <c:pt idx="142">
                  <c:v>826.76700000000005</c:v>
                </c:pt>
                <c:pt idx="143">
                  <c:v>858.43</c:v>
                </c:pt>
                <c:pt idx="144">
                  <c:v>844.71</c:v>
                </c:pt>
                <c:pt idx="145">
                  <c:v>853.12400000000002</c:v>
                </c:pt>
                <c:pt idx="146">
                  <c:v>848.47400000000005</c:v>
                </c:pt>
                <c:pt idx="147">
                  <c:v>867.54</c:v>
                </c:pt>
                <c:pt idx="148">
                  <c:v>846.78899999999999</c:v>
                </c:pt>
                <c:pt idx="149">
                  <c:v>864.21900000000005</c:v>
                </c:pt>
                <c:pt idx="150">
                  <c:v>873.375</c:v>
                </c:pt>
                <c:pt idx="151">
                  <c:v>870.44100000000003</c:v>
                </c:pt>
                <c:pt idx="152">
                  <c:v>880.26499999999999</c:v>
                </c:pt>
                <c:pt idx="153">
                  <c:v>897.24199999999996</c:v>
                </c:pt>
                <c:pt idx="154">
                  <c:v>887.327</c:v>
                </c:pt>
                <c:pt idx="155">
                  <c:v>883.88599999999997</c:v>
                </c:pt>
                <c:pt idx="156">
                  <c:v>885.01400000000001</c:v>
                </c:pt>
                <c:pt idx="157">
                  <c:v>879.39300000000003</c:v>
                </c:pt>
                <c:pt idx="158">
                  <c:v>901.46600000000001</c:v>
                </c:pt>
                <c:pt idx="159">
                  <c:v>902.46600000000001</c:v>
                </c:pt>
                <c:pt idx="160">
                  <c:v>903.64599999999996</c:v>
                </c:pt>
                <c:pt idx="161">
                  <c:v>919.03099999999995</c:v>
                </c:pt>
                <c:pt idx="162">
                  <c:v>903.95500000000004</c:v>
                </c:pt>
                <c:pt idx="163">
                  <c:v>931.76900000000001</c:v>
                </c:pt>
                <c:pt idx="164">
                  <c:v>927.49900000000002</c:v>
                </c:pt>
                <c:pt idx="165">
                  <c:v>940.24199999999996</c:v>
                </c:pt>
                <c:pt idx="166">
                  <c:v>950.26099999999997</c:v>
                </c:pt>
                <c:pt idx="167">
                  <c:v>948.40499999999997</c:v>
                </c:pt>
                <c:pt idx="168">
                  <c:v>968.14599999999996</c:v>
                </c:pt>
                <c:pt idx="169">
                  <c:v>982.173</c:v>
                </c:pt>
                <c:pt idx="170">
                  <c:v>956.52700000000004</c:v>
                </c:pt>
                <c:pt idx="171">
                  <c:v>969.83299999999997</c:v>
                </c:pt>
                <c:pt idx="172">
                  <c:v>971.77099999999996</c:v>
                </c:pt>
                <c:pt idx="173">
                  <c:v>986.56</c:v>
                </c:pt>
                <c:pt idx="174">
                  <c:v>987.12300000000005</c:v>
                </c:pt>
                <c:pt idx="175">
                  <c:v>955.29499999999996</c:v>
                </c:pt>
                <c:pt idx="176">
                  <c:v>960.07299999999998</c:v>
                </c:pt>
                <c:pt idx="177">
                  <c:v>955.34699999999998</c:v>
                </c:pt>
                <c:pt idx="178">
                  <c:v>1005.81</c:v>
                </c:pt>
                <c:pt idx="179">
                  <c:v>1018.23</c:v>
                </c:pt>
                <c:pt idx="180">
                  <c:v>988.81399999999996</c:v>
                </c:pt>
                <c:pt idx="181">
                  <c:v>995.86199999999997</c:v>
                </c:pt>
                <c:pt idx="182">
                  <c:v>1003.07</c:v>
                </c:pt>
                <c:pt idx="183">
                  <c:v>997.34500000000003</c:v>
                </c:pt>
                <c:pt idx="184">
                  <c:v>1020.67</c:v>
                </c:pt>
                <c:pt idx="185">
                  <c:v>1012.74</c:v>
                </c:pt>
                <c:pt idx="186">
                  <c:v>1034.8399999999999</c:v>
                </c:pt>
                <c:pt idx="187">
                  <c:v>1008.44</c:v>
                </c:pt>
                <c:pt idx="188">
                  <c:v>1005.34</c:v>
                </c:pt>
                <c:pt idx="189">
                  <c:v>1025.98</c:v>
                </c:pt>
                <c:pt idx="190">
                  <c:v>1029.81</c:v>
                </c:pt>
                <c:pt idx="191">
                  <c:v>1035.96</c:v>
                </c:pt>
                <c:pt idx="192">
                  <c:v>1034.8699999999999</c:v>
                </c:pt>
                <c:pt idx="193">
                  <c:v>1053.69</c:v>
                </c:pt>
                <c:pt idx="194">
                  <c:v>1064.06</c:v>
                </c:pt>
                <c:pt idx="195">
                  <c:v>1061.48</c:v>
                </c:pt>
                <c:pt idx="196">
                  <c:v>1030.79</c:v>
                </c:pt>
                <c:pt idx="197">
                  <c:v>1057.79</c:v>
                </c:pt>
                <c:pt idx="198">
                  <c:v>1071.4100000000001</c:v>
                </c:pt>
                <c:pt idx="199">
                  <c:v>1074.55</c:v>
                </c:pt>
                <c:pt idx="200">
                  <c:v>1045.68</c:v>
                </c:pt>
                <c:pt idx="201">
                  <c:v>1072.2</c:v>
                </c:pt>
                <c:pt idx="202">
                  <c:v>1073.52</c:v>
                </c:pt>
                <c:pt idx="203">
                  <c:v>1062.68</c:v>
                </c:pt>
                <c:pt idx="204">
                  <c:v>1070.5999999999999</c:v>
                </c:pt>
                <c:pt idx="205">
                  <c:v>1062.7</c:v>
                </c:pt>
                <c:pt idx="206">
                  <c:v>1071.54</c:v>
                </c:pt>
                <c:pt idx="207">
                  <c:v>1106.07</c:v>
                </c:pt>
                <c:pt idx="208">
                  <c:v>1075.32</c:v>
                </c:pt>
                <c:pt idx="209">
                  <c:v>1094.3599999999999</c:v>
                </c:pt>
                <c:pt idx="210">
                  <c:v>1064.9000000000001</c:v>
                </c:pt>
                <c:pt idx="211">
                  <c:v>1098.94</c:v>
                </c:pt>
                <c:pt idx="212">
                  <c:v>1084.42</c:v>
                </c:pt>
                <c:pt idx="213">
                  <c:v>1132.7</c:v>
                </c:pt>
                <c:pt idx="214">
                  <c:v>1127.6600000000001</c:v>
                </c:pt>
                <c:pt idx="215">
                  <c:v>1125.26</c:v>
                </c:pt>
                <c:pt idx="216">
                  <c:v>1143.6199999999999</c:v>
                </c:pt>
                <c:pt idx="217">
                  <c:v>1153.78</c:v>
                </c:pt>
                <c:pt idx="218">
                  <c:v>1126.6400000000001</c:v>
                </c:pt>
                <c:pt idx="219">
                  <c:v>1143.52</c:v>
                </c:pt>
                <c:pt idx="220">
                  <c:v>1097.08</c:v>
                </c:pt>
                <c:pt idx="221">
                  <c:v>1110.2</c:v>
                </c:pt>
                <c:pt idx="222">
                  <c:v>1102.71</c:v>
                </c:pt>
                <c:pt idx="223">
                  <c:v>1122.93</c:v>
                </c:pt>
                <c:pt idx="224">
                  <c:v>1155.1400000000001</c:v>
                </c:pt>
                <c:pt idx="225">
                  <c:v>1122.47</c:v>
                </c:pt>
                <c:pt idx="226">
                  <c:v>1176.72</c:v>
                </c:pt>
                <c:pt idx="227">
                  <c:v>1157.42</c:v>
                </c:pt>
                <c:pt idx="228">
                  <c:v>1157.1400000000001</c:v>
                </c:pt>
                <c:pt idx="229">
                  <c:v>1175.02</c:v>
                </c:pt>
                <c:pt idx="230">
                  <c:v>1154.7</c:v>
                </c:pt>
                <c:pt idx="231">
                  <c:v>1155.25</c:v>
                </c:pt>
                <c:pt idx="232">
                  <c:v>1175.58</c:v>
                </c:pt>
                <c:pt idx="233">
                  <c:v>1199.26</c:v>
                </c:pt>
                <c:pt idx="234">
                  <c:v>1198.75</c:v>
                </c:pt>
                <c:pt idx="235">
                  <c:v>1212.0999999999999</c:v>
                </c:pt>
                <c:pt idx="236">
                  <c:v>1196.42</c:v>
                </c:pt>
                <c:pt idx="237">
                  <c:v>1211.4100000000001</c:v>
                </c:pt>
                <c:pt idx="238">
                  <c:v>1197.74</c:v>
                </c:pt>
                <c:pt idx="239">
                  <c:v>1195.54</c:v>
                </c:pt>
                <c:pt idx="240">
                  <c:v>1213.8499999999999</c:v>
                </c:pt>
                <c:pt idx="241">
                  <c:v>1217.82</c:v>
                </c:pt>
                <c:pt idx="242">
                  <c:v>1205.3499999999999</c:v>
                </c:pt>
                <c:pt idx="243">
                  <c:v>1235.3699999999999</c:v>
                </c:pt>
                <c:pt idx="244">
                  <c:v>1183.55</c:v>
                </c:pt>
                <c:pt idx="245">
                  <c:v>1213.1300000000001</c:v>
                </c:pt>
                <c:pt idx="246">
                  <c:v>1250.55</c:v>
                </c:pt>
                <c:pt idx="247">
                  <c:v>1242.76</c:v>
                </c:pt>
                <c:pt idx="248">
                  <c:v>1243.7</c:v>
                </c:pt>
                <c:pt idx="249">
                  <c:v>1240.73</c:v>
                </c:pt>
                <c:pt idx="250">
                  <c:v>1242.25</c:v>
                </c:pt>
                <c:pt idx="251">
                  <c:v>1256.06</c:v>
                </c:pt>
                <c:pt idx="252">
                  <c:v>1227.51</c:v>
                </c:pt>
                <c:pt idx="253">
                  <c:v>1211.6099999999999</c:v>
                </c:pt>
                <c:pt idx="254">
                  <c:v>1224.67</c:v>
                </c:pt>
                <c:pt idx="255">
                  <c:v>1228.26</c:v>
                </c:pt>
                <c:pt idx="256">
                  <c:v>1252.72</c:v>
                </c:pt>
                <c:pt idx="257">
                  <c:v>1290.78</c:v>
                </c:pt>
                <c:pt idx="258">
                  <c:v>1267.22</c:v>
                </c:pt>
                <c:pt idx="259">
                  <c:v>1255.3900000000001</c:v>
                </c:pt>
                <c:pt idx="260">
                  <c:v>1253.1600000000001</c:v>
                </c:pt>
                <c:pt idx="261">
                  <c:v>1264.6600000000001</c:v>
                </c:pt>
                <c:pt idx="262">
                  <c:v>1267.6400000000001</c:v>
                </c:pt>
                <c:pt idx="263">
                  <c:v>1309.6400000000001</c:v>
                </c:pt>
                <c:pt idx="264">
                  <c:v>1284.8900000000001</c:v>
                </c:pt>
                <c:pt idx="265">
                  <c:v>1281.54</c:v>
                </c:pt>
                <c:pt idx="266">
                  <c:v>1273.29</c:v>
                </c:pt>
                <c:pt idx="267">
                  <c:v>1292.17</c:v>
                </c:pt>
                <c:pt idx="268">
                  <c:v>1304.8699999999999</c:v>
                </c:pt>
                <c:pt idx="269">
                  <c:v>1318.07</c:v>
                </c:pt>
                <c:pt idx="270">
                  <c:v>1301.75</c:v>
                </c:pt>
                <c:pt idx="271">
                  <c:v>1302.2</c:v>
                </c:pt>
                <c:pt idx="272">
                  <c:v>1278.4000000000001</c:v>
                </c:pt>
                <c:pt idx="273">
                  <c:v>1299.8499999999999</c:v>
                </c:pt>
                <c:pt idx="274">
                  <c:v>1325.51</c:v>
                </c:pt>
                <c:pt idx="275">
                  <c:v>1284.94</c:v>
                </c:pt>
                <c:pt idx="276">
                  <c:v>1309.3699999999999</c:v>
                </c:pt>
                <c:pt idx="277">
                  <c:v>1323.88</c:v>
                </c:pt>
                <c:pt idx="278">
                  <c:v>1327.13</c:v>
                </c:pt>
                <c:pt idx="279">
                  <c:v>1367.47</c:v>
                </c:pt>
                <c:pt idx="280">
                  <c:v>1364.06</c:v>
                </c:pt>
                <c:pt idx="281">
                  <c:v>1321.06</c:v>
                </c:pt>
                <c:pt idx="282">
                  <c:v>1344.05</c:v>
                </c:pt>
                <c:pt idx="283">
                  <c:v>1320.99</c:v>
                </c:pt>
                <c:pt idx="284">
                  <c:v>1345.55</c:v>
                </c:pt>
                <c:pt idx="285">
                  <c:v>1372.74</c:v>
                </c:pt>
                <c:pt idx="286">
                  <c:v>1338.35</c:v>
                </c:pt>
                <c:pt idx="287">
                  <c:v>1371.41</c:v>
                </c:pt>
                <c:pt idx="288">
                  <c:v>1377.38</c:v>
                </c:pt>
                <c:pt idx="289">
                  <c:v>1385.58</c:v>
                </c:pt>
                <c:pt idx="290">
                  <c:v>1404.78</c:v>
                </c:pt>
                <c:pt idx="291">
                  <c:v>1417.34</c:v>
                </c:pt>
                <c:pt idx="292">
                  <c:v>1409.53</c:v>
                </c:pt>
                <c:pt idx="293">
                  <c:v>1414.2</c:v>
                </c:pt>
                <c:pt idx="294">
                  <c:v>1421.72</c:v>
                </c:pt>
                <c:pt idx="295">
                  <c:v>1418.25</c:v>
                </c:pt>
                <c:pt idx="296">
                  <c:v>1408.31</c:v>
                </c:pt>
                <c:pt idx="297">
                  <c:v>1407.81</c:v>
                </c:pt>
                <c:pt idx="298">
                  <c:v>1419.58</c:v>
                </c:pt>
                <c:pt idx="299">
                  <c:v>1434.15</c:v>
                </c:pt>
                <c:pt idx="300">
                  <c:v>1414.97</c:v>
                </c:pt>
                <c:pt idx="301">
                  <c:v>1435.02</c:v>
                </c:pt>
                <c:pt idx="302">
                  <c:v>1406.11</c:v>
                </c:pt>
                <c:pt idx="303">
                  <c:v>1482.85</c:v>
                </c:pt>
                <c:pt idx="304">
                  <c:v>1465.61</c:v>
                </c:pt>
                <c:pt idx="305">
                  <c:v>1481.89</c:v>
                </c:pt>
                <c:pt idx="306">
                  <c:v>1434.97</c:v>
                </c:pt>
                <c:pt idx="307">
                  <c:v>1479.79</c:v>
                </c:pt>
                <c:pt idx="308">
                  <c:v>1460.57</c:v>
                </c:pt>
                <c:pt idx="309">
                  <c:v>1452.99</c:v>
                </c:pt>
                <c:pt idx="310">
                  <c:v>1440.31</c:v>
                </c:pt>
                <c:pt idx="311">
                  <c:v>1470.15</c:v>
                </c:pt>
                <c:pt idx="312">
                  <c:v>1453.09</c:v>
                </c:pt>
                <c:pt idx="313">
                  <c:v>1520.94</c:v>
                </c:pt>
                <c:pt idx="314">
                  <c:v>1511.11</c:v>
                </c:pt>
                <c:pt idx="315">
                  <c:v>1501.8</c:v>
                </c:pt>
                <c:pt idx="316">
                  <c:v>1513.53</c:v>
                </c:pt>
                <c:pt idx="317">
                  <c:v>1468.3</c:v>
                </c:pt>
                <c:pt idx="318">
                  <c:v>1480.23</c:v>
                </c:pt>
                <c:pt idx="319">
                  <c:v>1522.92</c:v>
                </c:pt>
                <c:pt idx="320">
                  <c:v>1492.73</c:v>
                </c:pt>
                <c:pt idx="321">
                  <c:v>1492.81</c:v>
                </c:pt>
                <c:pt idx="322">
                  <c:v>1535.04</c:v>
                </c:pt>
                <c:pt idx="323">
                  <c:v>1491.31</c:v>
                </c:pt>
                <c:pt idx="324">
                  <c:v>1499.2</c:v>
                </c:pt>
                <c:pt idx="325">
                  <c:v>1529.48</c:v>
                </c:pt>
                <c:pt idx="326">
                  <c:v>1541.84</c:v>
                </c:pt>
                <c:pt idx="327">
                  <c:v>1537.26</c:v>
                </c:pt>
                <c:pt idx="328">
                  <c:v>1514.03</c:v>
                </c:pt>
                <c:pt idx="329">
                  <c:v>1588.66</c:v>
                </c:pt>
                <c:pt idx="330">
                  <c:v>1579.22</c:v>
                </c:pt>
                <c:pt idx="331">
                  <c:v>1551.96</c:v>
                </c:pt>
                <c:pt idx="332">
                  <c:v>1586.92</c:v>
                </c:pt>
                <c:pt idx="333">
                  <c:v>1557.85</c:v>
                </c:pt>
                <c:pt idx="334">
                  <c:v>1571.94</c:v>
                </c:pt>
                <c:pt idx="335">
                  <c:v>1567.83</c:v>
                </c:pt>
                <c:pt idx="336">
                  <c:v>1606</c:v>
                </c:pt>
                <c:pt idx="337">
                  <c:v>1528.46</c:v>
                </c:pt>
                <c:pt idx="338">
                  <c:v>1552.97</c:v>
                </c:pt>
                <c:pt idx="339">
                  <c:v>1560.79</c:v>
                </c:pt>
                <c:pt idx="340">
                  <c:v>1560.37</c:v>
                </c:pt>
                <c:pt idx="341">
                  <c:v>1575.53</c:v>
                </c:pt>
                <c:pt idx="342">
                  <c:v>1593.91</c:v>
                </c:pt>
                <c:pt idx="343">
                  <c:v>1604.08</c:v>
                </c:pt>
                <c:pt idx="344">
                  <c:v>1583.54</c:v>
                </c:pt>
                <c:pt idx="345">
                  <c:v>1619.59</c:v>
                </c:pt>
                <c:pt idx="346">
                  <c:v>1621.42</c:v>
                </c:pt>
                <c:pt idx="347">
                  <c:v>1622.77</c:v>
                </c:pt>
                <c:pt idx="348">
                  <c:v>1619.49</c:v>
                </c:pt>
                <c:pt idx="349">
                  <c:v>1615.19</c:v>
                </c:pt>
                <c:pt idx="350">
                  <c:v>1615.43</c:v>
                </c:pt>
                <c:pt idx="351">
                  <c:v>1643.01</c:v>
                </c:pt>
                <c:pt idx="352">
                  <c:v>1621.87</c:v>
                </c:pt>
                <c:pt idx="353">
                  <c:v>1598.7</c:v>
                </c:pt>
                <c:pt idx="354">
                  <c:v>1637.37</c:v>
                </c:pt>
                <c:pt idx="355">
                  <c:v>1644.26</c:v>
                </c:pt>
                <c:pt idx="356">
                  <c:v>1615.16</c:v>
                </c:pt>
                <c:pt idx="357">
                  <c:v>1607.35</c:v>
                </c:pt>
                <c:pt idx="358">
                  <c:v>1610.96</c:v>
                </c:pt>
                <c:pt idx="359">
                  <c:v>1618.96</c:v>
                </c:pt>
                <c:pt idx="360">
                  <c:v>1610.73</c:v>
                </c:pt>
                <c:pt idx="361">
                  <c:v>1659.29</c:v>
                </c:pt>
                <c:pt idx="362">
                  <c:v>1692.74</c:v>
                </c:pt>
                <c:pt idx="363">
                  <c:v>1621.82</c:v>
                </c:pt>
                <c:pt idx="364">
                  <c:v>1621.6</c:v>
                </c:pt>
                <c:pt idx="365">
                  <c:v>1655.67</c:v>
                </c:pt>
                <c:pt idx="366">
                  <c:v>1647.36</c:v>
                </c:pt>
                <c:pt idx="367">
                  <c:v>1679.69</c:v>
                </c:pt>
                <c:pt idx="368">
                  <c:v>1706.11</c:v>
                </c:pt>
                <c:pt idx="369">
                  <c:v>1717.46</c:v>
                </c:pt>
                <c:pt idx="370">
                  <c:v>1686.08</c:v>
                </c:pt>
                <c:pt idx="371">
                  <c:v>1685.98</c:v>
                </c:pt>
                <c:pt idx="372">
                  <c:v>1719.8</c:v>
                </c:pt>
                <c:pt idx="373">
                  <c:v>1745.51</c:v>
                </c:pt>
                <c:pt idx="374">
                  <c:v>1682.73</c:v>
                </c:pt>
                <c:pt idx="375">
                  <c:v>1665.69</c:v>
                </c:pt>
                <c:pt idx="376">
                  <c:v>1690.04</c:v>
                </c:pt>
                <c:pt idx="377">
                  <c:v>1706.36</c:v>
                </c:pt>
                <c:pt idx="378">
                  <c:v>1743.4</c:v>
                </c:pt>
                <c:pt idx="379">
                  <c:v>1696.95</c:v>
                </c:pt>
                <c:pt idx="380">
                  <c:v>1696.9</c:v>
                </c:pt>
                <c:pt idx="381">
                  <c:v>1705.72</c:v>
                </c:pt>
                <c:pt idx="382">
                  <c:v>1718.74</c:v>
                </c:pt>
                <c:pt idx="383">
                  <c:v>1721.2</c:v>
                </c:pt>
                <c:pt idx="384">
                  <c:v>1756.82</c:v>
                </c:pt>
                <c:pt idx="385">
                  <c:v>1764.14</c:v>
                </c:pt>
                <c:pt idx="386">
                  <c:v>1788.56</c:v>
                </c:pt>
                <c:pt idx="387">
                  <c:v>1748.43</c:v>
                </c:pt>
                <c:pt idx="388">
                  <c:v>1773.33</c:v>
                </c:pt>
                <c:pt idx="389">
                  <c:v>1781</c:v>
                </c:pt>
                <c:pt idx="390">
                  <c:v>1790.29</c:v>
                </c:pt>
                <c:pt idx="391">
                  <c:v>1775.94</c:v>
                </c:pt>
                <c:pt idx="392">
                  <c:v>1763.51</c:v>
                </c:pt>
                <c:pt idx="393">
                  <c:v>1763.23</c:v>
                </c:pt>
                <c:pt idx="394">
                  <c:v>1765.04</c:v>
                </c:pt>
                <c:pt idx="395">
                  <c:v>1778.18</c:v>
                </c:pt>
                <c:pt idx="396">
                  <c:v>1788.47</c:v>
                </c:pt>
                <c:pt idx="397">
                  <c:v>1797.11</c:v>
                </c:pt>
                <c:pt idx="398">
                  <c:v>1797.38</c:v>
                </c:pt>
                <c:pt idx="399">
                  <c:v>1814.45</c:v>
                </c:pt>
                <c:pt idx="400">
                  <c:v>1861.17</c:v>
                </c:pt>
                <c:pt idx="401">
                  <c:v>1833.3</c:v>
                </c:pt>
                <c:pt idx="402">
                  <c:v>1818.62</c:v>
                </c:pt>
                <c:pt idx="403">
                  <c:v>1823.87</c:v>
                </c:pt>
                <c:pt idx="404">
                  <c:v>1835.33</c:v>
                </c:pt>
                <c:pt idx="405">
                  <c:v>1825.96</c:v>
                </c:pt>
                <c:pt idx="406">
                  <c:v>1788.2</c:v>
                </c:pt>
                <c:pt idx="407">
                  <c:v>1851.31</c:v>
                </c:pt>
                <c:pt idx="408">
                  <c:v>1853.83</c:v>
                </c:pt>
                <c:pt idx="409">
                  <c:v>1862.44</c:v>
                </c:pt>
                <c:pt idx="410">
                  <c:v>1819.57</c:v>
                </c:pt>
                <c:pt idx="411">
                  <c:v>1841.89</c:v>
                </c:pt>
                <c:pt idx="412">
                  <c:v>1891.49</c:v>
                </c:pt>
                <c:pt idx="413">
                  <c:v>1903.03</c:v>
                </c:pt>
                <c:pt idx="414">
                  <c:v>1874.05</c:v>
                </c:pt>
                <c:pt idx="415">
                  <c:v>1873.56</c:v>
                </c:pt>
                <c:pt idx="416">
                  <c:v>1821.07</c:v>
                </c:pt>
                <c:pt idx="417">
                  <c:v>1857.47</c:v>
                </c:pt>
                <c:pt idx="418">
                  <c:v>1880.45</c:v>
                </c:pt>
                <c:pt idx="419">
                  <c:v>1896.79</c:v>
                </c:pt>
                <c:pt idx="420">
                  <c:v>1920.32</c:v>
                </c:pt>
                <c:pt idx="421">
                  <c:v>1858.51</c:v>
                </c:pt>
                <c:pt idx="422">
                  <c:v>1891.5</c:v>
                </c:pt>
                <c:pt idx="423">
                  <c:v>1888.26</c:v>
                </c:pt>
                <c:pt idx="424">
                  <c:v>1893.64</c:v>
                </c:pt>
                <c:pt idx="425">
                  <c:v>1838.07</c:v>
                </c:pt>
                <c:pt idx="426">
                  <c:v>1853.38</c:v>
                </c:pt>
                <c:pt idx="427">
                  <c:v>1901.39</c:v>
                </c:pt>
                <c:pt idx="428">
                  <c:v>1916.65</c:v>
                </c:pt>
                <c:pt idx="429">
                  <c:v>1857.67</c:v>
                </c:pt>
                <c:pt idx="430">
                  <c:v>1901.52</c:v>
                </c:pt>
                <c:pt idx="431">
                  <c:v>1884.46</c:v>
                </c:pt>
                <c:pt idx="432">
                  <c:v>1944.78</c:v>
                </c:pt>
                <c:pt idx="433">
                  <c:v>1900.87</c:v>
                </c:pt>
                <c:pt idx="434">
                  <c:v>1962.59</c:v>
                </c:pt>
                <c:pt idx="435">
                  <c:v>1900.2</c:v>
                </c:pt>
                <c:pt idx="436">
                  <c:v>1946.66</c:v>
                </c:pt>
                <c:pt idx="437">
                  <c:v>1892.93</c:v>
                </c:pt>
                <c:pt idx="438">
                  <c:v>1966.6</c:v>
                </c:pt>
                <c:pt idx="439">
                  <c:v>2003.77</c:v>
                </c:pt>
                <c:pt idx="440">
                  <c:v>1949.91</c:v>
                </c:pt>
                <c:pt idx="441">
                  <c:v>1939.83</c:v>
                </c:pt>
                <c:pt idx="442">
                  <c:v>1919.68</c:v>
                </c:pt>
                <c:pt idx="443">
                  <c:v>1924.3</c:v>
                </c:pt>
                <c:pt idx="444">
                  <c:v>1886.89</c:v>
                </c:pt>
                <c:pt idx="445">
                  <c:v>1917.62</c:v>
                </c:pt>
                <c:pt idx="446">
                  <c:v>2027.06</c:v>
                </c:pt>
                <c:pt idx="447">
                  <c:v>1978.96</c:v>
                </c:pt>
                <c:pt idx="448">
                  <c:v>1980.32</c:v>
                </c:pt>
                <c:pt idx="449">
                  <c:v>2038.26</c:v>
                </c:pt>
                <c:pt idx="450">
                  <c:v>1949.56</c:v>
                </c:pt>
                <c:pt idx="451">
                  <c:v>2020.59</c:v>
                </c:pt>
                <c:pt idx="452">
                  <c:v>2086.17</c:v>
                </c:pt>
                <c:pt idx="453">
                  <c:v>2066.7800000000002</c:v>
                </c:pt>
                <c:pt idx="454">
                  <c:v>2017.05</c:v>
                </c:pt>
                <c:pt idx="455">
                  <c:v>2022.57</c:v>
                </c:pt>
                <c:pt idx="456">
                  <c:v>2073.9499999999998</c:v>
                </c:pt>
                <c:pt idx="457">
                  <c:v>2027.45</c:v>
                </c:pt>
                <c:pt idx="458">
                  <c:v>2087.31</c:v>
                </c:pt>
                <c:pt idx="459">
                  <c:v>2101.58</c:v>
                </c:pt>
                <c:pt idx="460">
                  <c:v>2127.59</c:v>
                </c:pt>
                <c:pt idx="461">
                  <c:v>2065.29</c:v>
                </c:pt>
                <c:pt idx="462">
                  <c:v>2052.0500000000002</c:v>
                </c:pt>
                <c:pt idx="463">
                  <c:v>2074.85</c:v>
                </c:pt>
                <c:pt idx="464">
                  <c:v>2048.4699999999998</c:v>
                </c:pt>
                <c:pt idx="465">
                  <c:v>2075.9699999999998</c:v>
                </c:pt>
                <c:pt idx="466">
                  <c:v>2036.58</c:v>
                </c:pt>
                <c:pt idx="467">
                  <c:v>2114.4699999999998</c:v>
                </c:pt>
                <c:pt idx="468">
                  <c:v>2028.38</c:v>
                </c:pt>
                <c:pt idx="469">
                  <c:v>2102.89</c:v>
                </c:pt>
                <c:pt idx="470">
                  <c:v>2061.13</c:v>
                </c:pt>
                <c:pt idx="471">
                  <c:v>2056.61</c:v>
                </c:pt>
                <c:pt idx="472">
                  <c:v>2053.54</c:v>
                </c:pt>
                <c:pt idx="473">
                  <c:v>2070.42</c:v>
                </c:pt>
                <c:pt idx="474">
                  <c:v>2079.7600000000002</c:v>
                </c:pt>
                <c:pt idx="475">
                  <c:v>2127.67</c:v>
                </c:pt>
                <c:pt idx="476">
                  <c:v>2085</c:v>
                </c:pt>
                <c:pt idx="477">
                  <c:v>2121.77</c:v>
                </c:pt>
                <c:pt idx="478">
                  <c:v>2134.2199999999998</c:v>
                </c:pt>
                <c:pt idx="479">
                  <c:v>2100.4299999999998</c:v>
                </c:pt>
                <c:pt idx="480">
                  <c:v>2089.75</c:v>
                </c:pt>
                <c:pt idx="481">
                  <c:v>2069.89</c:v>
                </c:pt>
                <c:pt idx="482">
                  <c:v>2074.4699999999998</c:v>
                </c:pt>
                <c:pt idx="483">
                  <c:v>2122.86</c:v>
                </c:pt>
                <c:pt idx="484">
                  <c:v>2126.9299999999998</c:v>
                </c:pt>
                <c:pt idx="485">
                  <c:v>2126.46</c:v>
                </c:pt>
                <c:pt idx="486">
                  <c:v>2221.12</c:v>
                </c:pt>
                <c:pt idx="487">
                  <c:v>2148.2600000000002</c:v>
                </c:pt>
                <c:pt idx="488">
                  <c:v>2127.14</c:v>
                </c:pt>
                <c:pt idx="489">
                  <c:v>2101.7800000000002</c:v>
                </c:pt>
                <c:pt idx="490">
                  <c:v>2115.83</c:v>
                </c:pt>
                <c:pt idx="491">
                  <c:v>2153.1999999999998</c:v>
                </c:pt>
                <c:pt idx="492">
                  <c:v>2185.8200000000002</c:v>
                </c:pt>
                <c:pt idx="493">
                  <c:v>2116.14</c:v>
                </c:pt>
                <c:pt idx="494">
                  <c:v>2176.9</c:v>
                </c:pt>
                <c:pt idx="495">
                  <c:v>2186.44</c:v>
                </c:pt>
                <c:pt idx="496">
                  <c:v>2207.4899999999998</c:v>
                </c:pt>
                <c:pt idx="497">
                  <c:v>2172.6999999999998</c:v>
                </c:pt>
                <c:pt idx="498">
                  <c:v>2157.4499999999998</c:v>
                </c:pt>
                <c:pt idx="499">
                  <c:v>2210.2800000000002</c:v>
                </c:pt>
              </c:numCache>
            </c:numRef>
          </c:yVal>
          <c:smooth val="0"/>
          <c:extLst>
            <c:ext xmlns:c16="http://schemas.microsoft.com/office/drawing/2014/chart" uri="{C3380CC4-5D6E-409C-BE32-E72D297353CC}">
              <c16:uniqueId val="{00000002-4827-417B-804A-FB69D3BD6C87}"/>
            </c:ext>
          </c:extLst>
        </c:ser>
        <c:dLbls>
          <c:showLegendKey val="0"/>
          <c:showVal val="0"/>
          <c:showCatName val="0"/>
          <c:showSerName val="0"/>
          <c:showPercent val="0"/>
          <c:showBubbleSize val="0"/>
        </c:dLbls>
        <c:axId val="1743326208"/>
        <c:axId val="1743326624"/>
      </c:scatterChart>
      <c:valAx>
        <c:axId val="1743326208"/>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Time( in  fs)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743326624"/>
        <c:crosses val="autoZero"/>
        <c:crossBetween val="midCat"/>
      </c:valAx>
      <c:valAx>
        <c:axId val="1743326624"/>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Temperature(in K)</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7433262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400" dirty="0"/>
              <a:t>Heating Rate v/s Melting Point</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smoothMarker"/>
        <c:varyColors val="0"/>
        <c:ser>
          <c:idx val="0"/>
          <c:order val="0"/>
          <c:spPr>
            <a:ln w="95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'FInal Data'!$H$7:$H$16</c:f>
              <c:numCache>
                <c:formatCode>General</c:formatCode>
                <c:ptCount val="10"/>
                <c:pt idx="0">
                  <c:v>1.5833333333333335E-2</c:v>
                </c:pt>
                <c:pt idx="1">
                  <c:v>1.0566666666666667E-2</c:v>
                </c:pt>
                <c:pt idx="2">
                  <c:v>7.8666666666666659E-3</c:v>
                </c:pt>
                <c:pt idx="3">
                  <c:v>7.0666666666666664E-3</c:v>
                </c:pt>
                <c:pt idx="4">
                  <c:v>6.2666666666666669E-3</c:v>
                </c:pt>
                <c:pt idx="5">
                  <c:v>5.2666666666666669E-3</c:v>
                </c:pt>
                <c:pt idx="6">
                  <c:v>4.4999999999999997E-3</c:v>
                </c:pt>
                <c:pt idx="7">
                  <c:v>3.966666666666667E-3</c:v>
                </c:pt>
                <c:pt idx="8">
                  <c:v>3.5000000000000001E-3</c:v>
                </c:pt>
                <c:pt idx="9">
                  <c:v>3.1666666666666666E-3</c:v>
                </c:pt>
              </c:numCache>
            </c:numRef>
          </c:xVal>
          <c:yVal>
            <c:numRef>
              <c:f>'FInal Data'!$I$7:$I$16</c:f>
              <c:numCache>
                <c:formatCode>General</c:formatCode>
                <c:ptCount val="10"/>
                <c:pt idx="0">
                  <c:v>1389.89</c:v>
                </c:pt>
                <c:pt idx="1">
                  <c:v>1371.33</c:v>
                </c:pt>
                <c:pt idx="2">
                  <c:v>1355.23</c:v>
                </c:pt>
                <c:pt idx="3">
                  <c:v>1341.5</c:v>
                </c:pt>
                <c:pt idx="4">
                  <c:v>1332.375</c:v>
                </c:pt>
                <c:pt idx="5">
                  <c:v>1318.44</c:v>
                </c:pt>
                <c:pt idx="6">
                  <c:v>1305.2550000000001</c:v>
                </c:pt>
                <c:pt idx="7">
                  <c:v>1280.79</c:v>
                </c:pt>
                <c:pt idx="8">
                  <c:v>1283.7149999999999</c:v>
                </c:pt>
                <c:pt idx="9">
                  <c:v>1276.67</c:v>
                </c:pt>
              </c:numCache>
            </c:numRef>
          </c:yVal>
          <c:smooth val="1"/>
          <c:extLst>
            <c:ext xmlns:c16="http://schemas.microsoft.com/office/drawing/2014/chart" uri="{C3380CC4-5D6E-409C-BE32-E72D297353CC}">
              <c16:uniqueId val="{00000000-BF23-4AFB-8986-41B1201DAD36}"/>
            </c:ext>
          </c:extLst>
        </c:ser>
        <c:dLbls>
          <c:showLegendKey val="0"/>
          <c:showVal val="0"/>
          <c:showCatName val="0"/>
          <c:showSerName val="0"/>
          <c:showPercent val="0"/>
          <c:showBubbleSize val="0"/>
        </c:dLbls>
        <c:axId val="2014224192"/>
        <c:axId val="2014223360"/>
      </c:scatterChart>
      <c:valAx>
        <c:axId val="2014224192"/>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cap="none" dirty="0"/>
                  <a:t>Heating  rate(K/fs)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14223360"/>
        <c:crosses val="autoZero"/>
        <c:crossBetween val="midCat"/>
      </c:valAx>
      <c:valAx>
        <c:axId val="20142233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cap="none" dirty="0"/>
                  <a:t>Melting Temperature(in K)</a:t>
                </a:r>
              </a:p>
            </c:rich>
          </c:tx>
          <c:layout>
            <c:manualLayout>
              <c:xMode val="edge"/>
              <c:yMode val="edge"/>
              <c:x val="3.3334351418988696E-2"/>
              <c:y val="0.14252333041703119"/>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142241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600" dirty="0"/>
              <a:t>Melting Point v/s Size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smoothMarker"/>
        <c:varyColors val="0"/>
        <c:ser>
          <c:idx val="0"/>
          <c:order val="0"/>
          <c:spPr>
            <a:ln w="95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Sheet1!$D$11:$D$18</c:f>
              <c:numCache>
                <c:formatCode>General</c:formatCode>
                <c:ptCount val="8"/>
                <c:pt idx="0">
                  <c:v>2</c:v>
                </c:pt>
                <c:pt idx="1">
                  <c:v>3</c:v>
                </c:pt>
                <c:pt idx="2">
                  <c:v>4</c:v>
                </c:pt>
                <c:pt idx="3">
                  <c:v>5</c:v>
                </c:pt>
                <c:pt idx="4">
                  <c:v>6</c:v>
                </c:pt>
                <c:pt idx="5">
                  <c:v>7</c:v>
                </c:pt>
                <c:pt idx="6">
                  <c:v>8</c:v>
                </c:pt>
                <c:pt idx="7">
                  <c:v>9</c:v>
                </c:pt>
              </c:numCache>
            </c:numRef>
          </c:xVal>
          <c:yVal>
            <c:numRef>
              <c:f>Sheet1!$E$11:$E$18</c:f>
              <c:numCache>
                <c:formatCode>General</c:formatCode>
                <c:ptCount val="8"/>
              </c:numCache>
            </c:numRef>
          </c:yVal>
          <c:smooth val="1"/>
          <c:extLst>
            <c:ext xmlns:c16="http://schemas.microsoft.com/office/drawing/2014/chart" uri="{C3380CC4-5D6E-409C-BE32-E72D297353CC}">
              <c16:uniqueId val="{00000000-59D1-471F-A50B-394AB8008F96}"/>
            </c:ext>
          </c:extLst>
        </c:ser>
        <c:ser>
          <c:idx val="1"/>
          <c:order val="1"/>
          <c:spPr>
            <a:ln w="9525" cap="rnd">
              <a:solidFill>
                <a:schemeClr val="accent2"/>
              </a:solid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Sheet1!$D$11:$D$18</c:f>
              <c:numCache>
                <c:formatCode>General</c:formatCode>
                <c:ptCount val="8"/>
                <c:pt idx="0">
                  <c:v>2</c:v>
                </c:pt>
                <c:pt idx="1">
                  <c:v>3</c:v>
                </c:pt>
                <c:pt idx="2">
                  <c:v>4</c:v>
                </c:pt>
                <c:pt idx="3">
                  <c:v>5</c:v>
                </c:pt>
                <c:pt idx="4">
                  <c:v>6</c:v>
                </c:pt>
                <c:pt idx="5">
                  <c:v>7</c:v>
                </c:pt>
                <c:pt idx="6">
                  <c:v>8</c:v>
                </c:pt>
                <c:pt idx="7">
                  <c:v>9</c:v>
                </c:pt>
              </c:numCache>
            </c:numRef>
          </c:xVal>
          <c:yVal>
            <c:numRef>
              <c:f>Sheet1!$F$11:$F$18</c:f>
              <c:numCache>
                <c:formatCode>General</c:formatCode>
                <c:ptCount val="8"/>
                <c:pt idx="0">
                  <c:v>890</c:v>
                </c:pt>
                <c:pt idx="1">
                  <c:v>1376.43</c:v>
                </c:pt>
                <c:pt idx="2">
                  <c:v>1442.2</c:v>
                </c:pt>
                <c:pt idx="3">
                  <c:v>1506.7</c:v>
                </c:pt>
                <c:pt idx="4">
                  <c:v>1609.835</c:v>
                </c:pt>
                <c:pt idx="5">
                  <c:v>1625.5450000000001</c:v>
                </c:pt>
                <c:pt idx="6">
                  <c:v>1639.2149999999999</c:v>
                </c:pt>
                <c:pt idx="7">
                  <c:v>1652.865</c:v>
                </c:pt>
              </c:numCache>
            </c:numRef>
          </c:yVal>
          <c:smooth val="1"/>
          <c:extLst>
            <c:ext xmlns:c16="http://schemas.microsoft.com/office/drawing/2014/chart" uri="{C3380CC4-5D6E-409C-BE32-E72D297353CC}">
              <c16:uniqueId val="{00000001-59D1-471F-A50B-394AB8008F96}"/>
            </c:ext>
          </c:extLst>
        </c:ser>
        <c:dLbls>
          <c:showLegendKey val="0"/>
          <c:showVal val="0"/>
          <c:showCatName val="0"/>
          <c:showSerName val="0"/>
          <c:showPercent val="0"/>
          <c:showBubbleSize val="0"/>
        </c:dLbls>
        <c:axId val="1695699536"/>
        <c:axId val="1695680816"/>
      </c:scatterChart>
      <c:valAx>
        <c:axId val="1695699536"/>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cap="none" dirty="0"/>
                  <a:t>Nanoparticle radius(in nm)</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95680816"/>
        <c:crosses val="autoZero"/>
        <c:crossBetween val="midCat"/>
      </c:valAx>
      <c:valAx>
        <c:axId val="169568081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sz="1000" cap="none" dirty="0"/>
                  <a:t>Melting temperature(in K)</a:t>
                </a:r>
              </a:p>
            </c:rich>
          </c:tx>
          <c:layout>
            <c:manualLayout>
              <c:xMode val="edge"/>
              <c:yMode val="edge"/>
              <c:x val="2.8608345887967013E-2"/>
              <c:y val="0.30381962671332752"/>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95699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sz="1600" dirty="0"/>
              <a:t>Potential Energy v/s Temperature</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'4'!$G$5:$G$807</c:f>
              <c:numCache>
                <c:formatCode>General</c:formatCode>
                <c:ptCount val="803"/>
                <c:pt idx="2">
                  <c:v>176.40199999999999</c:v>
                </c:pt>
                <c:pt idx="3">
                  <c:v>237.09200000000001</c:v>
                </c:pt>
                <c:pt idx="4">
                  <c:v>268.16500000000002</c:v>
                </c:pt>
                <c:pt idx="5">
                  <c:v>285.44900000000001</c:v>
                </c:pt>
                <c:pt idx="6">
                  <c:v>296.19</c:v>
                </c:pt>
                <c:pt idx="7">
                  <c:v>301.96699999999998</c:v>
                </c:pt>
                <c:pt idx="8">
                  <c:v>303.351</c:v>
                </c:pt>
                <c:pt idx="9">
                  <c:v>308.57799999999997</c:v>
                </c:pt>
                <c:pt idx="10">
                  <c:v>309.78199999999998</c:v>
                </c:pt>
                <c:pt idx="11">
                  <c:v>318.36900000000003</c:v>
                </c:pt>
                <c:pt idx="12">
                  <c:v>320.697</c:v>
                </c:pt>
                <c:pt idx="13">
                  <c:v>327.33800000000002</c:v>
                </c:pt>
                <c:pt idx="14">
                  <c:v>328.286</c:v>
                </c:pt>
                <c:pt idx="15">
                  <c:v>331.97500000000002</c:v>
                </c:pt>
                <c:pt idx="16">
                  <c:v>330.75099999999998</c:v>
                </c:pt>
                <c:pt idx="17">
                  <c:v>328.01799999999997</c:v>
                </c:pt>
                <c:pt idx="18">
                  <c:v>343.08699999999999</c:v>
                </c:pt>
                <c:pt idx="19">
                  <c:v>339.09699999999998</c:v>
                </c:pt>
                <c:pt idx="20">
                  <c:v>339.67700000000002</c:v>
                </c:pt>
                <c:pt idx="21">
                  <c:v>343.71899999999999</c:v>
                </c:pt>
                <c:pt idx="22">
                  <c:v>345.21499999999997</c:v>
                </c:pt>
                <c:pt idx="23">
                  <c:v>348.07400000000001</c:v>
                </c:pt>
                <c:pt idx="24">
                  <c:v>353.91500000000002</c:v>
                </c:pt>
                <c:pt idx="25">
                  <c:v>355.12700000000001</c:v>
                </c:pt>
                <c:pt idx="26">
                  <c:v>357.58800000000002</c:v>
                </c:pt>
                <c:pt idx="27">
                  <c:v>351.80200000000002</c:v>
                </c:pt>
                <c:pt idx="28">
                  <c:v>356.67099999999999</c:v>
                </c:pt>
                <c:pt idx="29">
                  <c:v>360.86599999999999</c:v>
                </c:pt>
                <c:pt idx="30">
                  <c:v>363.67099999999999</c:v>
                </c:pt>
                <c:pt idx="31">
                  <c:v>367.29599999999999</c:v>
                </c:pt>
                <c:pt idx="32">
                  <c:v>366.32900000000001</c:v>
                </c:pt>
                <c:pt idx="33">
                  <c:v>371.161</c:v>
                </c:pt>
                <c:pt idx="34">
                  <c:v>375.14299999999997</c:v>
                </c:pt>
                <c:pt idx="35">
                  <c:v>384.35399999999998</c:v>
                </c:pt>
                <c:pt idx="36">
                  <c:v>378.18599999999998</c:v>
                </c:pt>
                <c:pt idx="37">
                  <c:v>380.79199999999997</c:v>
                </c:pt>
                <c:pt idx="38">
                  <c:v>386.77</c:v>
                </c:pt>
                <c:pt idx="39">
                  <c:v>384.93200000000002</c:v>
                </c:pt>
                <c:pt idx="40">
                  <c:v>391.298</c:v>
                </c:pt>
                <c:pt idx="41">
                  <c:v>391.38</c:v>
                </c:pt>
                <c:pt idx="42">
                  <c:v>395.75799999999998</c:v>
                </c:pt>
                <c:pt idx="43">
                  <c:v>399.00700000000001</c:v>
                </c:pt>
                <c:pt idx="44">
                  <c:v>402.52199999999999</c:v>
                </c:pt>
                <c:pt idx="45">
                  <c:v>402.899</c:v>
                </c:pt>
                <c:pt idx="46">
                  <c:v>407.73200000000003</c:v>
                </c:pt>
                <c:pt idx="47">
                  <c:v>402.93900000000002</c:v>
                </c:pt>
                <c:pt idx="48">
                  <c:v>406.72699999999998</c:v>
                </c:pt>
                <c:pt idx="49">
                  <c:v>407.83499999999998</c:v>
                </c:pt>
                <c:pt idx="50">
                  <c:v>416.488</c:v>
                </c:pt>
                <c:pt idx="51">
                  <c:v>412.19200000000001</c:v>
                </c:pt>
                <c:pt idx="52">
                  <c:v>415.84100000000001</c:v>
                </c:pt>
                <c:pt idx="53">
                  <c:v>418.60700000000003</c:v>
                </c:pt>
                <c:pt idx="54">
                  <c:v>419.21600000000001</c:v>
                </c:pt>
                <c:pt idx="55">
                  <c:v>420.90899999999999</c:v>
                </c:pt>
                <c:pt idx="56">
                  <c:v>429.18400000000003</c:v>
                </c:pt>
                <c:pt idx="57">
                  <c:v>424.29500000000002</c:v>
                </c:pt>
                <c:pt idx="58">
                  <c:v>428.35599999999999</c:v>
                </c:pt>
                <c:pt idx="59">
                  <c:v>424.78300000000002</c:v>
                </c:pt>
                <c:pt idx="60">
                  <c:v>432.98700000000002</c:v>
                </c:pt>
                <c:pt idx="61">
                  <c:v>430.00700000000001</c:v>
                </c:pt>
                <c:pt idx="62">
                  <c:v>442.66500000000002</c:v>
                </c:pt>
                <c:pt idx="63">
                  <c:v>437.98899999999998</c:v>
                </c:pt>
                <c:pt idx="64">
                  <c:v>440.31299999999999</c:v>
                </c:pt>
                <c:pt idx="65">
                  <c:v>443.76299999999998</c:v>
                </c:pt>
                <c:pt idx="66">
                  <c:v>448.04199999999997</c:v>
                </c:pt>
                <c:pt idx="67">
                  <c:v>446.79599999999999</c:v>
                </c:pt>
                <c:pt idx="68">
                  <c:v>452.78300000000002</c:v>
                </c:pt>
                <c:pt idx="69">
                  <c:v>450.01600000000002</c:v>
                </c:pt>
                <c:pt idx="70">
                  <c:v>459.02499999999998</c:v>
                </c:pt>
                <c:pt idx="71">
                  <c:v>457.8</c:v>
                </c:pt>
                <c:pt idx="72">
                  <c:v>459.52300000000002</c:v>
                </c:pt>
                <c:pt idx="73">
                  <c:v>465.83699999999999</c:v>
                </c:pt>
                <c:pt idx="74">
                  <c:v>465.02199999999999</c:v>
                </c:pt>
                <c:pt idx="75">
                  <c:v>472.64800000000002</c:v>
                </c:pt>
                <c:pt idx="76">
                  <c:v>479.44400000000002</c:v>
                </c:pt>
                <c:pt idx="77">
                  <c:v>488.18599999999998</c:v>
                </c:pt>
                <c:pt idx="78">
                  <c:v>478.16199999999998</c:v>
                </c:pt>
                <c:pt idx="79">
                  <c:v>474.11900000000003</c:v>
                </c:pt>
                <c:pt idx="80">
                  <c:v>479.78100000000001</c:v>
                </c:pt>
                <c:pt idx="81">
                  <c:v>479.88400000000001</c:v>
                </c:pt>
                <c:pt idx="82">
                  <c:v>490.93700000000001</c:v>
                </c:pt>
                <c:pt idx="83">
                  <c:v>490.71699999999998</c:v>
                </c:pt>
                <c:pt idx="84">
                  <c:v>497.29399999999998</c:v>
                </c:pt>
                <c:pt idx="85">
                  <c:v>497.16699999999997</c:v>
                </c:pt>
                <c:pt idx="86">
                  <c:v>496.73700000000002</c:v>
                </c:pt>
                <c:pt idx="87">
                  <c:v>497.35199999999998</c:v>
                </c:pt>
                <c:pt idx="88">
                  <c:v>503.62799999999999</c:v>
                </c:pt>
                <c:pt idx="89">
                  <c:v>511.37299999999999</c:v>
                </c:pt>
                <c:pt idx="90">
                  <c:v>505.49200000000002</c:v>
                </c:pt>
                <c:pt idx="91">
                  <c:v>510.07299999999998</c:v>
                </c:pt>
                <c:pt idx="92">
                  <c:v>510.01600000000002</c:v>
                </c:pt>
                <c:pt idx="93">
                  <c:v>505.80399999999997</c:v>
                </c:pt>
                <c:pt idx="94">
                  <c:v>507.83499999999998</c:v>
                </c:pt>
                <c:pt idx="95">
                  <c:v>512.67700000000002</c:v>
                </c:pt>
                <c:pt idx="96">
                  <c:v>510.39</c:v>
                </c:pt>
                <c:pt idx="97">
                  <c:v>516.02</c:v>
                </c:pt>
                <c:pt idx="98">
                  <c:v>522.80799999999999</c:v>
                </c:pt>
                <c:pt idx="99">
                  <c:v>525.08799999999997</c:v>
                </c:pt>
                <c:pt idx="100">
                  <c:v>528.35</c:v>
                </c:pt>
                <c:pt idx="101">
                  <c:v>530.41300000000001</c:v>
                </c:pt>
                <c:pt idx="102">
                  <c:v>534.35299999999995</c:v>
                </c:pt>
                <c:pt idx="103">
                  <c:v>544.44200000000001</c:v>
                </c:pt>
                <c:pt idx="104">
                  <c:v>538.91200000000003</c:v>
                </c:pt>
                <c:pt idx="105">
                  <c:v>543.66399999999999</c:v>
                </c:pt>
                <c:pt idx="106">
                  <c:v>546.58799999999997</c:v>
                </c:pt>
                <c:pt idx="107">
                  <c:v>545.14599999999996</c:v>
                </c:pt>
                <c:pt idx="108">
                  <c:v>543.41200000000003</c:v>
                </c:pt>
                <c:pt idx="109">
                  <c:v>542.64700000000005</c:v>
                </c:pt>
                <c:pt idx="110">
                  <c:v>540.05200000000002</c:v>
                </c:pt>
                <c:pt idx="111">
                  <c:v>544.58000000000004</c:v>
                </c:pt>
                <c:pt idx="112">
                  <c:v>561.91499999999996</c:v>
                </c:pt>
                <c:pt idx="113">
                  <c:v>558.58299999999997</c:v>
                </c:pt>
                <c:pt idx="114">
                  <c:v>562.44299999999998</c:v>
                </c:pt>
                <c:pt idx="115">
                  <c:v>567.17200000000003</c:v>
                </c:pt>
                <c:pt idx="116">
                  <c:v>563.67700000000002</c:v>
                </c:pt>
                <c:pt idx="117">
                  <c:v>575.16700000000003</c:v>
                </c:pt>
                <c:pt idx="118">
                  <c:v>559.89599999999996</c:v>
                </c:pt>
                <c:pt idx="119">
                  <c:v>564.33299999999997</c:v>
                </c:pt>
                <c:pt idx="120">
                  <c:v>576.85799999999995</c:v>
                </c:pt>
                <c:pt idx="121">
                  <c:v>568.96</c:v>
                </c:pt>
                <c:pt idx="122">
                  <c:v>576.29999999999995</c:v>
                </c:pt>
                <c:pt idx="123">
                  <c:v>582.92499999999995</c:v>
                </c:pt>
                <c:pt idx="124">
                  <c:v>583.88300000000004</c:v>
                </c:pt>
                <c:pt idx="125">
                  <c:v>592.21</c:v>
                </c:pt>
                <c:pt idx="126">
                  <c:v>596.93200000000002</c:v>
                </c:pt>
                <c:pt idx="127">
                  <c:v>594.43399999999997</c:v>
                </c:pt>
                <c:pt idx="128">
                  <c:v>598.11400000000003</c:v>
                </c:pt>
                <c:pt idx="129">
                  <c:v>601.98900000000003</c:v>
                </c:pt>
                <c:pt idx="130">
                  <c:v>599.07799999999997</c:v>
                </c:pt>
                <c:pt idx="131">
                  <c:v>588.80999999999995</c:v>
                </c:pt>
                <c:pt idx="132">
                  <c:v>599.49099999999999</c:v>
                </c:pt>
                <c:pt idx="133">
                  <c:v>601.27</c:v>
                </c:pt>
                <c:pt idx="134">
                  <c:v>607.23199999999997</c:v>
                </c:pt>
                <c:pt idx="135">
                  <c:v>606.72400000000005</c:v>
                </c:pt>
                <c:pt idx="136">
                  <c:v>602.36300000000006</c:v>
                </c:pt>
                <c:pt idx="137">
                  <c:v>604.76</c:v>
                </c:pt>
                <c:pt idx="138">
                  <c:v>610.45299999999997</c:v>
                </c:pt>
                <c:pt idx="139">
                  <c:v>618.54999999999995</c:v>
                </c:pt>
                <c:pt idx="140">
                  <c:v>613.72400000000005</c:v>
                </c:pt>
                <c:pt idx="141">
                  <c:v>630.721</c:v>
                </c:pt>
                <c:pt idx="142">
                  <c:v>622.63499999999999</c:v>
                </c:pt>
                <c:pt idx="143">
                  <c:v>631.98500000000001</c:v>
                </c:pt>
                <c:pt idx="144">
                  <c:v>637.5</c:v>
                </c:pt>
                <c:pt idx="145">
                  <c:v>635.07100000000003</c:v>
                </c:pt>
                <c:pt idx="146">
                  <c:v>633.13199999999995</c:v>
                </c:pt>
                <c:pt idx="147">
                  <c:v>634.34500000000003</c:v>
                </c:pt>
                <c:pt idx="148">
                  <c:v>633.92200000000003</c:v>
                </c:pt>
                <c:pt idx="149">
                  <c:v>645.30899999999997</c:v>
                </c:pt>
                <c:pt idx="150">
                  <c:v>648.01199999999994</c:v>
                </c:pt>
                <c:pt idx="151">
                  <c:v>646.58100000000002</c:v>
                </c:pt>
                <c:pt idx="152">
                  <c:v>655.24599999999998</c:v>
                </c:pt>
                <c:pt idx="153">
                  <c:v>660.06200000000001</c:v>
                </c:pt>
                <c:pt idx="154">
                  <c:v>656.73400000000004</c:v>
                </c:pt>
                <c:pt idx="155">
                  <c:v>664.28800000000001</c:v>
                </c:pt>
                <c:pt idx="156">
                  <c:v>665.173</c:v>
                </c:pt>
                <c:pt idx="157">
                  <c:v>679.98400000000004</c:v>
                </c:pt>
                <c:pt idx="158">
                  <c:v>694.10900000000004</c:v>
                </c:pt>
                <c:pt idx="159">
                  <c:v>679.38300000000004</c:v>
                </c:pt>
                <c:pt idx="160">
                  <c:v>681.03399999999999</c:v>
                </c:pt>
                <c:pt idx="161">
                  <c:v>673.85599999999999</c:v>
                </c:pt>
                <c:pt idx="162">
                  <c:v>681.77599999999995</c:v>
                </c:pt>
                <c:pt idx="163">
                  <c:v>691.87099999999998</c:v>
                </c:pt>
                <c:pt idx="164">
                  <c:v>685.01700000000005</c:v>
                </c:pt>
                <c:pt idx="165">
                  <c:v>687.51700000000005</c:v>
                </c:pt>
                <c:pt idx="166">
                  <c:v>685.00400000000002</c:v>
                </c:pt>
                <c:pt idx="167">
                  <c:v>674.298</c:v>
                </c:pt>
                <c:pt idx="168">
                  <c:v>684.23299999999995</c:v>
                </c:pt>
                <c:pt idx="169">
                  <c:v>681.32100000000003</c:v>
                </c:pt>
                <c:pt idx="170">
                  <c:v>687.03499999999997</c:v>
                </c:pt>
                <c:pt idx="171">
                  <c:v>690.62800000000004</c:v>
                </c:pt>
                <c:pt idx="172">
                  <c:v>691.69600000000003</c:v>
                </c:pt>
                <c:pt idx="173">
                  <c:v>695.80399999999997</c:v>
                </c:pt>
                <c:pt idx="174">
                  <c:v>685.82500000000005</c:v>
                </c:pt>
                <c:pt idx="175">
                  <c:v>700.56700000000001</c:v>
                </c:pt>
                <c:pt idx="176">
                  <c:v>707.22799999999995</c:v>
                </c:pt>
                <c:pt idx="177">
                  <c:v>711.827</c:v>
                </c:pt>
                <c:pt idx="178">
                  <c:v>714.8</c:v>
                </c:pt>
                <c:pt idx="179">
                  <c:v>720.43</c:v>
                </c:pt>
                <c:pt idx="180">
                  <c:v>719.07500000000005</c:v>
                </c:pt>
                <c:pt idx="181">
                  <c:v>714.995</c:v>
                </c:pt>
                <c:pt idx="182">
                  <c:v>728.53</c:v>
                </c:pt>
                <c:pt idx="183">
                  <c:v>723.68299999999999</c:v>
                </c:pt>
                <c:pt idx="184">
                  <c:v>736.88400000000001</c:v>
                </c:pt>
                <c:pt idx="185">
                  <c:v>739.29300000000001</c:v>
                </c:pt>
                <c:pt idx="186">
                  <c:v>735.86599999999999</c:v>
                </c:pt>
                <c:pt idx="187">
                  <c:v>730.26400000000001</c:v>
                </c:pt>
                <c:pt idx="188">
                  <c:v>740.60599999999999</c:v>
                </c:pt>
                <c:pt idx="189">
                  <c:v>747.59900000000005</c:v>
                </c:pt>
                <c:pt idx="190">
                  <c:v>766.46100000000001</c:v>
                </c:pt>
                <c:pt idx="191">
                  <c:v>755.74199999999996</c:v>
                </c:pt>
                <c:pt idx="192">
                  <c:v>759.31</c:v>
                </c:pt>
                <c:pt idx="193">
                  <c:v>759.83500000000004</c:v>
                </c:pt>
                <c:pt idx="194">
                  <c:v>756.28099999999995</c:v>
                </c:pt>
                <c:pt idx="195">
                  <c:v>756.88099999999997</c:v>
                </c:pt>
                <c:pt idx="196">
                  <c:v>740.49800000000005</c:v>
                </c:pt>
                <c:pt idx="197">
                  <c:v>748.64300000000003</c:v>
                </c:pt>
                <c:pt idx="198">
                  <c:v>763.96699999999998</c:v>
                </c:pt>
                <c:pt idx="199">
                  <c:v>775.52</c:v>
                </c:pt>
                <c:pt idx="200">
                  <c:v>771.74699999999996</c:v>
                </c:pt>
                <c:pt idx="201">
                  <c:v>766.34699999999998</c:v>
                </c:pt>
                <c:pt idx="202">
                  <c:v>771.00099999999998</c:v>
                </c:pt>
                <c:pt idx="203">
                  <c:v>762.80799999999999</c:v>
                </c:pt>
                <c:pt idx="204">
                  <c:v>783.08100000000002</c:v>
                </c:pt>
                <c:pt idx="205">
                  <c:v>773.11400000000003</c:v>
                </c:pt>
                <c:pt idx="206">
                  <c:v>794.96500000000003</c:v>
                </c:pt>
                <c:pt idx="207">
                  <c:v>786.01900000000001</c:v>
                </c:pt>
                <c:pt idx="208">
                  <c:v>790.65200000000004</c:v>
                </c:pt>
                <c:pt idx="209">
                  <c:v>792.52200000000005</c:v>
                </c:pt>
                <c:pt idx="210">
                  <c:v>789.07299999999998</c:v>
                </c:pt>
                <c:pt idx="211">
                  <c:v>794.84799999999996</c:v>
                </c:pt>
                <c:pt idx="212">
                  <c:v>792.08699999999999</c:v>
                </c:pt>
                <c:pt idx="213">
                  <c:v>789.36199999999997</c:v>
                </c:pt>
                <c:pt idx="214">
                  <c:v>792</c:v>
                </c:pt>
                <c:pt idx="215">
                  <c:v>792.57799999999997</c:v>
                </c:pt>
                <c:pt idx="216">
                  <c:v>800.29300000000001</c:v>
                </c:pt>
                <c:pt idx="217">
                  <c:v>801.93899999999996</c:v>
                </c:pt>
                <c:pt idx="218">
                  <c:v>801.26300000000003</c:v>
                </c:pt>
                <c:pt idx="219">
                  <c:v>815.04499999999996</c:v>
                </c:pt>
                <c:pt idx="220">
                  <c:v>817.70399999999995</c:v>
                </c:pt>
                <c:pt idx="221">
                  <c:v>811.303</c:v>
                </c:pt>
                <c:pt idx="222">
                  <c:v>813.79899999999998</c:v>
                </c:pt>
                <c:pt idx="223">
                  <c:v>826.21</c:v>
                </c:pt>
                <c:pt idx="224">
                  <c:v>831.97799999999995</c:v>
                </c:pt>
                <c:pt idx="225">
                  <c:v>830.80499999999995</c:v>
                </c:pt>
                <c:pt idx="226">
                  <c:v>822.24699999999996</c:v>
                </c:pt>
                <c:pt idx="227">
                  <c:v>838.88699999999994</c:v>
                </c:pt>
                <c:pt idx="228">
                  <c:v>827.77099999999996</c:v>
                </c:pt>
                <c:pt idx="229">
                  <c:v>839.73699999999997</c:v>
                </c:pt>
                <c:pt idx="230">
                  <c:v>844.39200000000005</c:v>
                </c:pt>
                <c:pt idx="231">
                  <c:v>845.56200000000001</c:v>
                </c:pt>
                <c:pt idx="232">
                  <c:v>851.02099999999996</c:v>
                </c:pt>
                <c:pt idx="233">
                  <c:v>841.721</c:v>
                </c:pt>
                <c:pt idx="234">
                  <c:v>856.68799999999999</c:v>
                </c:pt>
                <c:pt idx="235">
                  <c:v>854.803</c:v>
                </c:pt>
                <c:pt idx="236">
                  <c:v>847.75800000000004</c:v>
                </c:pt>
                <c:pt idx="237">
                  <c:v>862.601</c:v>
                </c:pt>
                <c:pt idx="238">
                  <c:v>857.471</c:v>
                </c:pt>
                <c:pt idx="239">
                  <c:v>858.00199999999995</c:v>
                </c:pt>
                <c:pt idx="240">
                  <c:v>857.13599999999997</c:v>
                </c:pt>
                <c:pt idx="241">
                  <c:v>863.952</c:v>
                </c:pt>
                <c:pt idx="242">
                  <c:v>855.47</c:v>
                </c:pt>
                <c:pt idx="243">
                  <c:v>873.31399999999996</c:v>
                </c:pt>
                <c:pt idx="244">
                  <c:v>872.62099999999998</c:v>
                </c:pt>
                <c:pt idx="245">
                  <c:v>871.76800000000003</c:v>
                </c:pt>
                <c:pt idx="246">
                  <c:v>881.40300000000002</c:v>
                </c:pt>
                <c:pt idx="247">
                  <c:v>885.49900000000002</c:v>
                </c:pt>
                <c:pt idx="248">
                  <c:v>886.596</c:v>
                </c:pt>
                <c:pt idx="249">
                  <c:v>894.87599999999998</c:v>
                </c:pt>
                <c:pt idx="250">
                  <c:v>881.23900000000003</c:v>
                </c:pt>
                <c:pt idx="251">
                  <c:v>895.01800000000003</c:v>
                </c:pt>
                <c:pt idx="252">
                  <c:v>884.25699999999995</c:v>
                </c:pt>
                <c:pt idx="253">
                  <c:v>888.62099999999998</c:v>
                </c:pt>
                <c:pt idx="254">
                  <c:v>893.01800000000003</c:v>
                </c:pt>
                <c:pt idx="255">
                  <c:v>894.75800000000004</c:v>
                </c:pt>
                <c:pt idx="256">
                  <c:v>903.19500000000005</c:v>
                </c:pt>
                <c:pt idx="257">
                  <c:v>895.47</c:v>
                </c:pt>
                <c:pt idx="258">
                  <c:v>898.91499999999996</c:v>
                </c:pt>
                <c:pt idx="259">
                  <c:v>898.63400000000001</c:v>
                </c:pt>
                <c:pt idx="260">
                  <c:v>917.04399999999998</c:v>
                </c:pt>
                <c:pt idx="261">
                  <c:v>896.88800000000003</c:v>
                </c:pt>
                <c:pt idx="262">
                  <c:v>898.44899999999996</c:v>
                </c:pt>
                <c:pt idx="263">
                  <c:v>914.29600000000005</c:v>
                </c:pt>
                <c:pt idx="264">
                  <c:v>932.17899999999997</c:v>
                </c:pt>
                <c:pt idx="265">
                  <c:v>930.46299999999997</c:v>
                </c:pt>
                <c:pt idx="266">
                  <c:v>919.44299999999998</c:v>
                </c:pt>
                <c:pt idx="267">
                  <c:v>925.49900000000002</c:v>
                </c:pt>
                <c:pt idx="268">
                  <c:v>923.55700000000002</c:v>
                </c:pt>
                <c:pt idx="269">
                  <c:v>924.548</c:v>
                </c:pt>
                <c:pt idx="270">
                  <c:v>919.13199999999995</c:v>
                </c:pt>
                <c:pt idx="271">
                  <c:v>916.60500000000002</c:v>
                </c:pt>
                <c:pt idx="272">
                  <c:v>928.95600000000002</c:v>
                </c:pt>
                <c:pt idx="273">
                  <c:v>922.68200000000002</c:v>
                </c:pt>
                <c:pt idx="274">
                  <c:v>945.68200000000002</c:v>
                </c:pt>
                <c:pt idx="275">
                  <c:v>945.11500000000001</c:v>
                </c:pt>
                <c:pt idx="276">
                  <c:v>955.51900000000001</c:v>
                </c:pt>
                <c:pt idx="277">
                  <c:v>934.02300000000002</c:v>
                </c:pt>
                <c:pt idx="278">
                  <c:v>942.62099999999998</c:v>
                </c:pt>
                <c:pt idx="279">
                  <c:v>950.74400000000003</c:v>
                </c:pt>
                <c:pt idx="280">
                  <c:v>961.54499999999996</c:v>
                </c:pt>
                <c:pt idx="281">
                  <c:v>970.72500000000002</c:v>
                </c:pt>
                <c:pt idx="282">
                  <c:v>974.16300000000001</c:v>
                </c:pt>
                <c:pt idx="283">
                  <c:v>963.84400000000005</c:v>
                </c:pt>
                <c:pt idx="284">
                  <c:v>979.67499999999995</c:v>
                </c:pt>
                <c:pt idx="285">
                  <c:v>982.875</c:v>
                </c:pt>
                <c:pt idx="286">
                  <c:v>966.19399999999996</c:v>
                </c:pt>
                <c:pt idx="287">
                  <c:v>983.77499999999998</c:v>
                </c:pt>
                <c:pt idx="288">
                  <c:v>994.77800000000002</c:v>
                </c:pt>
                <c:pt idx="289">
                  <c:v>992.34799999999996</c:v>
                </c:pt>
                <c:pt idx="290">
                  <c:v>986.38300000000004</c:v>
                </c:pt>
                <c:pt idx="291">
                  <c:v>993.40599999999995</c:v>
                </c:pt>
                <c:pt idx="292">
                  <c:v>977.22400000000005</c:v>
                </c:pt>
                <c:pt idx="293">
                  <c:v>983.71299999999997</c:v>
                </c:pt>
                <c:pt idx="294">
                  <c:v>980.45500000000004</c:v>
                </c:pt>
                <c:pt idx="295">
                  <c:v>992.76499999999999</c:v>
                </c:pt>
                <c:pt idx="296">
                  <c:v>992.23400000000004</c:v>
                </c:pt>
                <c:pt idx="297">
                  <c:v>1008.69</c:v>
                </c:pt>
                <c:pt idx="298">
                  <c:v>983.55100000000004</c:v>
                </c:pt>
                <c:pt idx="299">
                  <c:v>988.24099999999999</c:v>
                </c:pt>
                <c:pt idx="300">
                  <c:v>995.04700000000003</c:v>
                </c:pt>
                <c:pt idx="301">
                  <c:v>1014.03</c:v>
                </c:pt>
                <c:pt idx="302">
                  <c:v>1010.33</c:v>
                </c:pt>
                <c:pt idx="303">
                  <c:v>1005.14</c:v>
                </c:pt>
                <c:pt idx="304">
                  <c:v>1013.59</c:v>
                </c:pt>
                <c:pt idx="305">
                  <c:v>1018.2</c:v>
                </c:pt>
                <c:pt idx="306">
                  <c:v>1023.58</c:v>
                </c:pt>
                <c:pt idx="307">
                  <c:v>1026.8699999999999</c:v>
                </c:pt>
                <c:pt idx="308">
                  <c:v>1024.79</c:v>
                </c:pt>
                <c:pt idx="309">
                  <c:v>1026.51</c:v>
                </c:pt>
                <c:pt idx="310">
                  <c:v>1034.33</c:v>
                </c:pt>
                <c:pt idx="311">
                  <c:v>1028.0899999999999</c:v>
                </c:pt>
                <c:pt idx="312">
                  <c:v>1038.24</c:v>
                </c:pt>
                <c:pt idx="313">
                  <c:v>1050.1199999999999</c:v>
                </c:pt>
                <c:pt idx="314">
                  <c:v>1044.71</c:v>
                </c:pt>
                <c:pt idx="315">
                  <c:v>1051.1500000000001</c:v>
                </c:pt>
                <c:pt idx="316">
                  <c:v>1047.56</c:v>
                </c:pt>
                <c:pt idx="317">
                  <c:v>1064.74</c:v>
                </c:pt>
                <c:pt idx="318">
                  <c:v>1051.3499999999999</c:v>
                </c:pt>
                <c:pt idx="319">
                  <c:v>1046.6400000000001</c:v>
                </c:pt>
                <c:pt idx="320">
                  <c:v>1070.43</c:v>
                </c:pt>
                <c:pt idx="321">
                  <c:v>1051.95</c:v>
                </c:pt>
                <c:pt idx="322">
                  <c:v>1071.04</c:v>
                </c:pt>
                <c:pt idx="323">
                  <c:v>1064.69</c:v>
                </c:pt>
                <c:pt idx="324">
                  <c:v>1054.69</c:v>
                </c:pt>
                <c:pt idx="325">
                  <c:v>1044.8900000000001</c:v>
                </c:pt>
                <c:pt idx="326">
                  <c:v>1054.01</c:v>
                </c:pt>
                <c:pt idx="327">
                  <c:v>1059.0999999999999</c:v>
                </c:pt>
                <c:pt idx="328">
                  <c:v>1072.6500000000001</c:v>
                </c:pt>
                <c:pt idx="329">
                  <c:v>1069.4000000000001</c:v>
                </c:pt>
                <c:pt idx="330">
                  <c:v>1072.5999999999999</c:v>
                </c:pt>
                <c:pt idx="331">
                  <c:v>1060.98</c:v>
                </c:pt>
                <c:pt idx="332">
                  <c:v>1084.1099999999999</c:v>
                </c:pt>
                <c:pt idx="333">
                  <c:v>1089.71</c:v>
                </c:pt>
                <c:pt idx="334">
                  <c:v>1072.98</c:v>
                </c:pt>
                <c:pt idx="335">
                  <c:v>1098.49</c:v>
                </c:pt>
                <c:pt idx="336">
                  <c:v>1086.78</c:v>
                </c:pt>
                <c:pt idx="337">
                  <c:v>1105.99</c:v>
                </c:pt>
                <c:pt idx="338">
                  <c:v>1085.77</c:v>
                </c:pt>
                <c:pt idx="339">
                  <c:v>1101.6600000000001</c:v>
                </c:pt>
                <c:pt idx="340">
                  <c:v>1097.76</c:v>
                </c:pt>
                <c:pt idx="341">
                  <c:v>1102.33</c:v>
                </c:pt>
                <c:pt idx="342">
                  <c:v>1108.6099999999999</c:v>
                </c:pt>
                <c:pt idx="343">
                  <c:v>1112.56</c:v>
                </c:pt>
                <c:pt idx="344">
                  <c:v>1113.5999999999999</c:v>
                </c:pt>
                <c:pt idx="345">
                  <c:v>1103.1500000000001</c:v>
                </c:pt>
                <c:pt idx="346">
                  <c:v>1122.55</c:v>
                </c:pt>
                <c:pt idx="347">
                  <c:v>1125.68</c:v>
                </c:pt>
                <c:pt idx="348">
                  <c:v>1130.74</c:v>
                </c:pt>
                <c:pt idx="349">
                  <c:v>1118.5</c:v>
                </c:pt>
                <c:pt idx="350">
                  <c:v>1103.3</c:v>
                </c:pt>
                <c:pt idx="351">
                  <c:v>1110.8699999999999</c:v>
                </c:pt>
                <c:pt idx="352">
                  <c:v>1113.99</c:v>
                </c:pt>
                <c:pt idx="353">
                  <c:v>1117.48</c:v>
                </c:pt>
                <c:pt idx="354">
                  <c:v>1121.72</c:v>
                </c:pt>
                <c:pt idx="355">
                  <c:v>1121.18</c:v>
                </c:pt>
                <c:pt idx="356">
                  <c:v>1133.26</c:v>
                </c:pt>
                <c:pt idx="357">
                  <c:v>1131.5899999999999</c:v>
                </c:pt>
                <c:pt idx="358">
                  <c:v>1122.22</c:v>
                </c:pt>
                <c:pt idx="359">
                  <c:v>1122.71</c:v>
                </c:pt>
                <c:pt idx="360">
                  <c:v>1133.25</c:v>
                </c:pt>
                <c:pt idx="361">
                  <c:v>1125.51</c:v>
                </c:pt>
                <c:pt idx="362">
                  <c:v>1125.92</c:v>
                </c:pt>
                <c:pt idx="363">
                  <c:v>1144.05</c:v>
                </c:pt>
                <c:pt idx="364">
                  <c:v>1132.48</c:v>
                </c:pt>
                <c:pt idx="365">
                  <c:v>1150.24</c:v>
                </c:pt>
                <c:pt idx="366">
                  <c:v>1175.92</c:v>
                </c:pt>
                <c:pt idx="367">
                  <c:v>1161.6099999999999</c:v>
                </c:pt>
                <c:pt idx="368">
                  <c:v>1169.8599999999999</c:v>
                </c:pt>
                <c:pt idx="369">
                  <c:v>1187.6099999999999</c:v>
                </c:pt>
                <c:pt idx="370">
                  <c:v>1193.1600000000001</c:v>
                </c:pt>
                <c:pt idx="371">
                  <c:v>1188.71</c:v>
                </c:pt>
                <c:pt idx="372">
                  <c:v>1184.04</c:v>
                </c:pt>
                <c:pt idx="373">
                  <c:v>1194.48</c:v>
                </c:pt>
                <c:pt idx="374">
                  <c:v>1184.6199999999999</c:v>
                </c:pt>
                <c:pt idx="375">
                  <c:v>1179</c:v>
                </c:pt>
                <c:pt idx="376">
                  <c:v>1197.2</c:v>
                </c:pt>
                <c:pt idx="377">
                  <c:v>1192.19</c:v>
                </c:pt>
                <c:pt idx="378">
                  <c:v>1200.49</c:v>
                </c:pt>
                <c:pt idx="379">
                  <c:v>1209.99</c:v>
                </c:pt>
                <c:pt idx="380">
                  <c:v>1193.27</c:v>
                </c:pt>
                <c:pt idx="381">
                  <c:v>1203.53</c:v>
                </c:pt>
                <c:pt idx="382">
                  <c:v>1219.4000000000001</c:v>
                </c:pt>
                <c:pt idx="383">
                  <c:v>1199.17</c:v>
                </c:pt>
                <c:pt idx="384">
                  <c:v>1187.1099999999999</c:v>
                </c:pt>
                <c:pt idx="385">
                  <c:v>1191.31</c:v>
                </c:pt>
                <c:pt idx="386">
                  <c:v>1192.04</c:v>
                </c:pt>
                <c:pt idx="387">
                  <c:v>1208.95</c:v>
                </c:pt>
                <c:pt idx="388">
                  <c:v>1220.67</c:v>
                </c:pt>
                <c:pt idx="389">
                  <c:v>1214.74</c:v>
                </c:pt>
                <c:pt idx="390">
                  <c:v>1199.0899999999999</c:v>
                </c:pt>
                <c:pt idx="391">
                  <c:v>1220.96</c:v>
                </c:pt>
                <c:pt idx="392">
                  <c:v>1211.4100000000001</c:v>
                </c:pt>
                <c:pt idx="393">
                  <c:v>1213.04</c:v>
                </c:pt>
                <c:pt idx="394">
                  <c:v>1248.21</c:v>
                </c:pt>
                <c:pt idx="395">
                  <c:v>1237.1400000000001</c:v>
                </c:pt>
                <c:pt idx="396">
                  <c:v>1234.77</c:v>
                </c:pt>
                <c:pt idx="397">
                  <c:v>1202.4100000000001</c:v>
                </c:pt>
                <c:pt idx="398">
                  <c:v>1240.21</c:v>
                </c:pt>
                <c:pt idx="399">
                  <c:v>1228.8599999999999</c:v>
                </c:pt>
                <c:pt idx="400">
                  <c:v>1256.3499999999999</c:v>
                </c:pt>
                <c:pt idx="401">
                  <c:v>1238.99</c:v>
                </c:pt>
                <c:pt idx="402">
                  <c:v>1237.1400000000001</c:v>
                </c:pt>
                <c:pt idx="403">
                  <c:v>1277.7</c:v>
                </c:pt>
                <c:pt idx="404">
                  <c:v>1267.33</c:v>
                </c:pt>
                <c:pt idx="405">
                  <c:v>1270.97</c:v>
                </c:pt>
                <c:pt idx="406">
                  <c:v>1274.72</c:v>
                </c:pt>
                <c:pt idx="407">
                  <c:v>1259.0899999999999</c:v>
                </c:pt>
                <c:pt idx="408">
                  <c:v>1245.9000000000001</c:v>
                </c:pt>
                <c:pt idx="409">
                  <c:v>1279.7</c:v>
                </c:pt>
                <c:pt idx="410">
                  <c:v>1280.95</c:v>
                </c:pt>
                <c:pt idx="411">
                  <c:v>1294.6600000000001</c:v>
                </c:pt>
                <c:pt idx="412">
                  <c:v>1280.99</c:v>
                </c:pt>
                <c:pt idx="413">
                  <c:v>1283.3900000000001</c:v>
                </c:pt>
                <c:pt idx="414">
                  <c:v>1279.31</c:v>
                </c:pt>
                <c:pt idx="415">
                  <c:v>1279.49</c:v>
                </c:pt>
                <c:pt idx="416">
                  <c:v>1249.81</c:v>
                </c:pt>
                <c:pt idx="417">
                  <c:v>1277.97</c:v>
                </c:pt>
                <c:pt idx="418">
                  <c:v>1257.97</c:v>
                </c:pt>
                <c:pt idx="419">
                  <c:v>1273.07</c:v>
                </c:pt>
                <c:pt idx="420">
                  <c:v>1270.83</c:v>
                </c:pt>
                <c:pt idx="421">
                  <c:v>1292.46</c:v>
                </c:pt>
                <c:pt idx="422">
                  <c:v>1281.33</c:v>
                </c:pt>
                <c:pt idx="423">
                  <c:v>1293.3399999999999</c:v>
                </c:pt>
                <c:pt idx="424">
                  <c:v>1303.44</c:v>
                </c:pt>
                <c:pt idx="425">
                  <c:v>1289.83</c:v>
                </c:pt>
                <c:pt idx="426">
                  <c:v>1307.19</c:v>
                </c:pt>
                <c:pt idx="427">
                  <c:v>1314.55</c:v>
                </c:pt>
                <c:pt idx="428">
                  <c:v>1305.29</c:v>
                </c:pt>
                <c:pt idx="429">
                  <c:v>1312.58</c:v>
                </c:pt>
                <c:pt idx="430">
                  <c:v>1317.04</c:v>
                </c:pt>
                <c:pt idx="431">
                  <c:v>1293.06</c:v>
                </c:pt>
                <c:pt idx="432">
                  <c:v>1291.32</c:v>
                </c:pt>
                <c:pt idx="433">
                  <c:v>1308.74</c:v>
                </c:pt>
                <c:pt idx="434">
                  <c:v>1309.94</c:v>
                </c:pt>
                <c:pt idx="435">
                  <c:v>1296.6199999999999</c:v>
                </c:pt>
                <c:pt idx="436">
                  <c:v>1337.73</c:v>
                </c:pt>
                <c:pt idx="437">
                  <c:v>1305.19</c:v>
                </c:pt>
                <c:pt idx="438">
                  <c:v>1330.73</c:v>
                </c:pt>
                <c:pt idx="439">
                  <c:v>1311.04</c:v>
                </c:pt>
                <c:pt idx="440">
                  <c:v>1322.08</c:v>
                </c:pt>
                <c:pt idx="441">
                  <c:v>1312.77</c:v>
                </c:pt>
                <c:pt idx="442">
                  <c:v>1314.93</c:v>
                </c:pt>
                <c:pt idx="443">
                  <c:v>1320.86</c:v>
                </c:pt>
                <c:pt idx="444">
                  <c:v>1355.21</c:v>
                </c:pt>
                <c:pt idx="445">
                  <c:v>1346.59</c:v>
                </c:pt>
                <c:pt idx="446">
                  <c:v>1341.12</c:v>
                </c:pt>
                <c:pt idx="447">
                  <c:v>1379.79</c:v>
                </c:pt>
                <c:pt idx="448">
                  <c:v>1358.29</c:v>
                </c:pt>
                <c:pt idx="449">
                  <c:v>1381.76</c:v>
                </c:pt>
                <c:pt idx="450">
                  <c:v>1354.73</c:v>
                </c:pt>
                <c:pt idx="451">
                  <c:v>1368.26</c:v>
                </c:pt>
                <c:pt idx="452">
                  <c:v>1365.71</c:v>
                </c:pt>
                <c:pt idx="453">
                  <c:v>1360.6</c:v>
                </c:pt>
                <c:pt idx="454">
                  <c:v>1375.21</c:v>
                </c:pt>
                <c:pt idx="455">
                  <c:v>1379.46</c:v>
                </c:pt>
                <c:pt idx="456">
                  <c:v>1364.48</c:v>
                </c:pt>
                <c:pt idx="457">
                  <c:v>1379.78</c:v>
                </c:pt>
                <c:pt idx="458">
                  <c:v>1399.71</c:v>
                </c:pt>
                <c:pt idx="459">
                  <c:v>1404.79</c:v>
                </c:pt>
                <c:pt idx="460">
                  <c:v>1394.18</c:v>
                </c:pt>
                <c:pt idx="461">
                  <c:v>1397.29</c:v>
                </c:pt>
                <c:pt idx="462">
                  <c:v>1389.81</c:v>
                </c:pt>
                <c:pt idx="463">
                  <c:v>1387.7</c:v>
                </c:pt>
                <c:pt idx="464">
                  <c:v>1386.29</c:v>
                </c:pt>
                <c:pt idx="465">
                  <c:v>1391.29</c:v>
                </c:pt>
                <c:pt idx="466">
                  <c:v>1401.28</c:v>
                </c:pt>
                <c:pt idx="467">
                  <c:v>1391.24</c:v>
                </c:pt>
                <c:pt idx="468">
                  <c:v>1400.67</c:v>
                </c:pt>
                <c:pt idx="469">
                  <c:v>1372.26</c:v>
                </c:pt>
                <c:pt idx="470">
                  <c:v>1380.4</c:v>
                </c:pt>
                <c:pt idx="471">
                  <c:v>1412.56</c:v>
                </c:pt>
                <c:pt idx="472">
                  <c:v>1373.81</c:v>
                </c:pt>
                <c:pt idx="473">
                  <c:v>1395.24</c:v>
                </c:pt>
                <c:pt idx="474">
                  <c:v>1384.45</c:v>
                </c:pt>
                <c:pt idx="475">
                  <c:v>1408.85</c:v>
                </c:pt>
                <c:pt idx="476">
                  <c:v>1400.82</c:v>
                </c:pt>
                <c:pt idx="477">
                  <c:v>1420.26</c:v>
                </c:pt>
                <c:pt idx="478">
                  <c:v>1392.68</c:v>
                </c:pt>
                <c:pt idx="479">
                  <c:v>1395.84</c:v>
                </c:pt>
                <c:pt idx="480">
                  <c:v>1396.8</c:v>
                </c:pt>
                <c:pt idx="481">
                  <c:v>1397.01</c:v>
                </c:pt>
                <c:pt idx="482">
                  <c:v>1411.92</c:v>
                </c:pt>
                <c:pt idx="483">
                  <c:v>1417.07</c:v>
                </c:pt>
                <c:pt idx="484">
                  <c:v>1410.91</c:v>
                </c:pt>
                <c:pt idx="485">
                  <c:v>1424.26</c:v>
                </c:pt>
                <c:pt idx="486">
                  <c:v>1424.18</c:v>
                </c:pt>
                <c:pt idx="487">
                  <c:v>1424.07</c:v>
                </c:pt>
                <c:pt idx="488">
                  <c:v>1422.55</c:v>
                </c:pt>
                <c:pt idx="489">
                  <c:v>1425.04</c:v>
                </c:pt>
                <c:pt idx="490">
                  <c:v>1441.74</c:v>
                </c:pt>
                <c:pt idx="491">
                  <c:v>1440.59</c:v>
                </c:pt>
                <c:pt idx="492">
                  <c:v>1433.52</c:v>
                </c:pt>
                <c:pt idx="493">
                  <c:v>1434.82</c:v>
                </c:pt>
                <c:pt idx="494">
                  <c:v>1417.12</c:v>
                </c:pt>
                <c:pt idx="495">
                  <c:v>1479.38</c:v>
                </c:pt>
                <c:pt idx="496">
                  <c:v>1457.15</c:v>
                </c:pt>
                <c:pt idx="497">
                  <c:v>1461.31</c:v>
                </c:pt>
                <c:pt idx="498">
                  <c:v>1468.31</c:v>
                </c:pt>
                <c:pt idx="499">
                  <c:v>1457.96</c:v>
                </c:pt>
                <c:pt idx="500">
                  <c:v>1466.73</c:v>
                </c:pt>
                <c:pt idx="501">
                  <c:v>1471.14</c:v>
                </c:pt>
                <c:pt idx="502">
                  <c:v>1459.3</c:v>
                </c:pt>
                <c:pt idx="503">
                  <c:v>1474.39</c:v>
                </c:pt>
                <c:pt idx="504">
                  <c:v>1470.93</c:v>
                </c:pt>
                <c:pt idx="505">
                  <c:v>1472.52</c:v>
                </c:pt>
                <c:pt idx="506">
                  <c:v>1472.53</c:v>
                </c:pt>
                <c:pt idx="507">
                  <c:v>1488.25</c:v>
                </c:pt>
                <c:pt idx="508">
                  <c:v>1513.98</c:v>
                </c:pt>
                <c:pt idx="509">
                  <c:v>1490.09</c:v>
                </c:pt>
                <c:pt idx="510">
                  <c:v>1504.61</c:v>
                </c:pt>
                <c:pt idx="511">
                  <c:v>1503.07</c:v>
                </c:pt>
                <c:pt idx="512">
                  <c:v>1502.12</c:v>
                </c:pt>
                <c:pt idx="513">
                  <c:v>1465.87</c:v>
                </c:pt>
                <c:pt idx="514">
                  <c:v>1510.18</c:v>
                </c:pt>
                <c:pt idx="515">
                  <c:v>1519.77</c:v>
                </c:pt>
                <c:pt idx="516">
                  <c:v>1494.61</c:v>
                </c:pt>
                <c:pt idx="517">
                  <c:v>1508.08</c:v>
                </c:pt>
                <c:pt idx="518">
                  <c:v>1527.23</c:v>
                </c:pt>
                <c:pt idx="519">
                  <c:v>1521.68</c:v>
                </c:pt>
                <c:pt idx="520">
                  <c:v>1541.68</c:v>
                </c:pt>
                <c:pt idx="521">
                  <c:v>1538.31</c:v>
                </c:pt>
                <c:pt idx="522">
                  <c:v>1529.12</c:v>
                </c:pt>
                <c:pt idx="523">
                  <c:v>1537.82</c:v>
                </c:pt>
                <c:pt idx="524">
                  <c:v>1529.83</c:v>
                </c:pt>
                <c:pt idx="525">
                  <c:v>1532.22</c:v>
                </c:pt>
                <c:pt idx="526">
                  <c:v>1568.67</c:v>
                </c:pt>
                <c:pt idx="527">
                  <c:v>1552.08</c:v>
                </c:pt>
                <c:pt idx="528">
                  <c:v>1531.89</c:v>
                </c:pt>
                <c:pt idx="529">
                  <c:v>1544.66</c:v>
                </c:pt>
                <c:pt idx="530">
                  <c:v>1553.35</c:v>
                </c:pt>
                <c:pt idx="531">
                  <c:v>1564.29</c:v>
                </c:pt>
                <c:pt idx="532">
                  <c:v>1557.01</c:v>
                </c:pt>
                <c:pt idx="533">
                  <c:v>1564.57</c:v>
                </c:pt>
                <c:pt idx="534">
                  <c:v>1563.26</c:v>
                </c:pt>
                <c:pt idx="535">
                  <c:v>1567.83</c:v>
                </c:pt>
                <c:pt idx="536">
                  <c:v>1549.38</c:v>
                </c:pt>
                <c:pt idx="537">
                  <c:v>1544.02</c:v>
                </c:pt>
                <c:pt idx="538">
                  <c:v>1537.92</c:v>
                </c:pt>
                <c:pt idx="539">
                  <c:v>1569.26</c:v>
                </c:pt>
                <c:pt idx="540">
                  <c:v>1560.42</c:v>
                </c:pt>
                <c:pt idx="541">
                  <c:v>1576.07</c:v>
                </c:pt>
                <c:pt idx="542">
                  <c:v>1608.26</c:v>
                </c:pt>
                <c:pt idx="543">
                  <c:v>1588.78</c:v>
                </c:pt>
                <c:pt idx="544">
                  <c:v>1599.58</c:v>
                </c:pt>
                <c:pt idx="545">
                  <c:v>1583.87</c:v>
                </c:pt>
                <c:pt idx="546">
                  <c:v>1596.05</c:v>
                </c:pt>
                <c:pt idx="547">
                  <c:v>1619.47</c:v>
                </c:pt>
                <c:pt idx="548">
                  <c:v>1580.17</c:v>
                </c:pt>
                <c:pt idx="549">
                  <c:v>1607.93</c:v>
                </c:pt>
                <c:pt idx="550">
                  <c:v>1621.99</c:v>
                </c:pt>
                <c:pt idx="551">
                  <c:v>1604.28</c:v>
                </c:pt>
                <c:pt idx="552">
                  <c:v>1585.38</c:v>
                </c:pt>
                <c:pt idx="553">
                  <c:v>1604.68</c:v>
                </c:pt>
                <c:pt idx="554">
                  <c:v>1598.45</c:v>
                </c:pt>
                <c:pt idx="555">
                  <c:v>1605.18</c:v>
                </c:pt>
                <c:pt idx="556">
                  <c:v>1592.95</c:v>
                </c:pt>
                <c:pt idx="557">
                  <c:v>1605.86</c:v>
                </c:pt>
                <c:pt idx="558">
                  <c:v>1607.03</c:v>
                </c:pt>
                <c:pt idx="559">
                  <c:v>1617.51</c:v>
                </c:pt>
                <c:pt idx="560">
                  <c:v>1611.17</c:v>
                </c:pt>
                <c:pt idx="561">
                  <c:v>1636.19</c:v>
                </c:pt>
                <c:pt idx="562">
                  <c:v>1609.9</c:v>
                </c:pt>
                <c:pt idx="563">
                  <c:v>1638.79</c:v>
                </c:pt>
                <c:pt idx="564">
                  <c:v>1637.31</c:v>
                </c:pt>
                <c:pt idx="565">
                  <c:v>1628.64</c:v>
                </c:pt>
                <c:pt idx="566">
                  <c:v>1645.18</c:v>
                </c:pt>
                <c:pt idx="567">
                  <c:v>1667.54</c:v>
                </c:pt>
                <c:pt idx="568">
                  <c:v>1652.1</c:v>
                </c:pt>
                <c:pt idx="569">
                  <c:v>1653.8</c:v>
                </c:pt>
                <c:pt idx="570">
                  <c:v>1657.31</c:v>
                </c:pt>
                <c:pt idx="571">
                  <c:v>1635.43</c:v>
                </c:pt>
                <c:pt idx="572">
                  <c:v>1649.68</c:v>
                </c:pt>
                <c:pt idx="573">
                  <c:v>1617.29</c:v>
                </c:pt>
                <c:pt idx="574">
                  <c:v>1631.71</c:v>
                </c:pt>
                <c:pt idx="575">
                  <c:v>1654.56</c:v>
                </c:pt>
                <c:pt idx="576">
                  <c:v>1669.17</c:v>
                </c:pt>
                <c:pt idx="577">
                  <c:v>1651.8</c:v>
                </c:pt>
                <c:pt idx="578">
                  <c:v>1669.64</c:v>
                </c:pt>
                <c:pt idx="579">
                  <c:v>1679.39</c:v>
                </c:pt>
                <c:pt idx="580">
                  <c:v>1656.61</c:v>
                </c:pt>
                <c:pt idx="581">
                  <c:v>1662.69</c:v>
                </c:pt>
                <c:pt idx="582">
                  <c:v>1673.58</c:v>
                </c:pt>
                <c:pt idx="583">
                  <c:v>1652.93</c:v>
                </c:pt>
                <c:pt idx="584">
                  <c:v>1694.5</c:v>
                </c:pt>
                <c:pt idx="585">
                  <c:v>1672.99</c:v>
                </c:pt>
                <c:pt idx="586">
                  <c:v>1681.8</c:v>
                </c:pt>
                <c:pt idx="587">
                  <c:v>1678.7</c:v>
                </c:pt>
                <c:pt idx="588">
                  <c:v>1670.33</c:v>
                </c:pt>
                <c:pt idx="589">
                  <c:v>1684.32</c:v>
                </c:pt>
                <c:pt idx="590">
                  <c:v>1701.92</c:v>
                </c:pt>
                <c:pt idx="591">
                  <c:v>1709.7</c:v>
                </c:pt>
                <c:pt idx="592">
                  <c:v>1702.72</c:v>
                </c:pt>
                <c:pt idx="593">
                  <c:v>1721.64</c:v>
                </c:pt>
                <c:pt idx="594">
                  <c:v>1716.93</c:v>
                </c:pt>
                <c:pt idx="595">
                  <c:v>1717.83</c:v>
                </c:pt>
                <c:pt idx="596">
                  <c:v>1675.44</c:v>
                </c:pt>
                <c:pt idx="597">
                  <c:v>1751.46</c:v>
                </c:pt>
                <c:pt idx="598">
                  <c:v>1718.51</c:v>
                </c:pt>
                <c:pt idx="599">
                  <c:v>1709.77</c:v>
                </c:pt>
                <c:pt idx="600">
                  <c:v>1711.45</c:v>
                </c:pt>
                <c:pt idx="601">
                  <c:v>1737.71</c:v>
                </c:pt>
                <c:pt idx="602">
                  <c:v>1756.67</c:v>
                </c:pt>
                <c:pt idx="603">
                  <c:v>1742.28</c:v>
                </c:pt>
                <c:pt idx="604">
                  <c:v>1748.33</c:v>
                </c:pt>
                <c:pt idx="605">
                  <c:v>1763.68</c:v>
                </c:pt>
                <c:pt idx="606">
                  <c:v>1754.31</c:v>
                </c:pt>
                <c:pt idx="607">
                  <c:v>1751.79</c:v>
                </c:pt>
                <c:pt idx="608">
                  <c:v>1733.68</c:v>
                </c:pt>
                <c:pt idx="609">
                  <c:v>1696.45</c:v>
                </c:pt>
                <c:pt idx="610">
                  <c:v>1727.83</c:v>
                </c:pt>
                <c:pt idx="611">
                  <c:v>1756.23</c:v>
                </c:pt>
                <c:pt idx="612">
                  <c:v>1759.51</c:v>
                </c:pt>
                <c:pt idx="613">
                  <c:v>1751.2</c:v>
                </c:pt>
                <c:pt idx="614">
                  <c:v>1741.27</c:v>
                </c:pt>
                <c:pt idx="615">
                  <c:v>1740.01</c:v>
                </c:pt>
                <c:pt idx="616">
                  <c:v>1728.21</c:v>
                </c:pt>
                <c:pt idx="617">
                  <c:v>1740.81</c:v>
                </c:pt>
                <c:pt idx="618">
                  <c:v>1746.04</c:v>
                </c:pt>
                <c:pt idx="619">
                  <c:v>1738.8</c:v>
                </c:pt>
                <c:pt idx="620">
                  <c:v>1753.77</c:v>
                </c:pt>
                <c:pt idx="621">
                  <c:v>1727.8</c:v>
                </c:pt>
                <c:pt idx="622">
                  <c:v>1782.89</c:v>
                </c:pt>
                <c:pt idx="623">
                  <c:v>1817.5</c:v>
                </c:pt>
                <c:pt idx="624">
                  <c:v>1802.62</c:v>
                </c:pt>
                <c:pt idx="625">
                  <c:v>1826.29</c:v>
                </c:pt>
                <c:pt idx="626">
                  <c:v>1771.08</c:v>
                </c:pt>
                <c:pt idx="627">
                  <c:v>1780.2</c:v>
                </c:pt>
                <c:pt idx="628">
                  <c:v>1781.26</c:v>
                </c:pt>
                <c:pt idx="629">
                  <c:v>1800.02</c:v>
                </c:pt>
                <c:pt idx="630">
                  <c:v>1791.09</c:v>
                </c:pt>
                <c:pt idx="631">
                  <c:v>1815.8</c:v>
                </c:pt>
                <c:pt idx="632">
                  <c:v>1814.05</c:v>
                </c:pt>
                <c:pt idx="633">
                  <c:v>1806.58</c:v>
                </c:pt>
                <c:pt idx="634">
                  <c:v>1817.27</c:v>
                </c:pt>
                <c:pt idx="635">
                  <c:v>1780.28</c:v>
                </c:pt>
                <c:pt idx="636">
                  <c:v>1797.72</c:v>
                </c:pt>
                <c:pt idx="637">
                  <c:v>1776.86</c:v>
                </c:pt>
                <c:pt idx="638">
                  <c:v>1754.73</c:v>
                </c:pt>
                <c:pt idx="639">
                  <c:v>1814.43</c:v>
                </c:pt>
                <c:pt idx="640">
                  <c:v>1818.06</c:v>
                </c:pt>
                <c:pt idx="641">
                  <c:v>1824.87</c:v>
                </c:pt>
                <c:pt idx="642">
                  <c:v>1839.81</c:v>
                </c:pt>
                <c:pt idx="643">
                  <c:v>1817.07</c:v>
                </c:pt>
                <c:pt idx="644">
                  <c:v>1862.62</c:v>
                </c:pt>
                <c:pt idx="645">
                  <c:v>1864.16</c:v>
                </c:pt>
                <c:pt idx="646">
                  <c:v>1844.38</c:v>
                </c:pt>
                <c:pt idx="647">
                  <c:v>1839.23</c:v>
                </c:pt>
                <c:pt idx="648">
                  <c:v>1830.5</c:v>
                </c:pt>
                <c:pt idx="649">
                  <c:v>1822.05</c:v>
                </c:pt>
                <c:pt idx="650">
                  <c:v>1814.02</c:v>
                </c:pt>
                <c:pt idx="651">
                  <c:v>1833.7</c:v>
                </c:pt>
                <c:pt idx="652">
                  <c:v>1861.33</c:v>
                </c:pt>
                <c:pt idx="653">
                  <c:v>1800.22</c:v>
                </c:pt>
                <c:pt idx="654">
                  <c:v>1810.38</c:v>
                </c:pt>
                <c:pt idx="655">
                  <c:v>1848.22</c:v>
                </c:pt>
                <c:pt idx="656">
                  <c:v>1835.87</c:v>
                </c:pt>
                <c:pt idx="657">
                  <c:v>1862.52</c:v>
                </c:pt>
                <c:pt idx="658">
                  <c:v>1863.25</c:v>
                </c:pt>
                <c:pt idx="659">
                  <c:v>1867</c:v>
                </c:pt>
                <c:pt idx="660">
                  <c:v>1864.16</c:v>
                </c:pt>
                <c:pt idx="661">
                  <c:v>1847.6</c:v>
                </c:pt>
                <c:pt idx="662">
                  <c:v>1826.07</c:v>
                </c:pt>
                <c:pt idx="663">
                  <c:v>1844.12</c:v>
                </c:pt>
                <c:pt idx="664">
                  <c:v>1878.14</c:v>
                </c:pt>
                <c:pt idx="665">
                  <c:v>1887.18</c:v>
                </c:pt>
                <c:pt idx="666">
                  <c:v>1861.43</c:v>
                </c:pt>
                <c:pt idx="667">
                  <c:v>1888.14</c:v>
                </c:pt>
                <c:pt idx="668">
                  <c:v>1865.32</c:v>
                </c:pt>
                <c:pt idx="669">
                  <c:v>1878.94</c:v>
                </c:pt>
                <c:pt idx="670">
                  <c:v>1865.76</c:v>
                </c:pt>
                <c:pt idx="671">
                  <c:v>1901.74</c:v>
                </c:pt>
                <c:pt idx="672">
                  <c:v>1898.13</c:v>
                </c:pt>
                <c:pt idx="673">
                  <c:v>1877.89</c:v>
                </c:pt>
                <c:pt idx="674">
                  <c:v>1909.23</c:v>
                </c:pt>
                <c:pt idx="675">
                  <c:v>1890.94</c:v>
                </c:pt>
                <c:pt idx="676">
                  <c:v>1890.33</c:v>
                </c:pt>
                <c:pt idx="677">
                  <c:v>1897.15</c:v>
                </c:pt>
                <c:pt idx="678">
                  <c:v>1898.22</c:v>
                </c:pt>
                <c:pt idx="679">
                  <c:v>1912.43</c:v>
                </c:pt>
                <c:pt idx="680">
                  <c:v>1896.75</c:v>
                </c:pt>
                <c:pt idx="681">
                  <c:v>1889.98</c:v>
                </c:pt>
                <c:pt idx="682">
                  <c:v>1914.53</c:v>
                </c:pt>
                <c:pt idx="683">
                  <c:v>1940.09</c:v>
                </c:pt>
                <c:pt idx="684">
                  <c:v>1885.97</c:v>
                </c:pt>
                <c:pt idx="685">
                  <c:v>1915.02</c:v>
                </c:pt>
                <c:pt idx="686">
                  <c:v>1937.69</c:v>
                </c:pt>
                <c:pt idx="687">
                  <c:v>1938.51</c:v>
                </c:pt>
                <c:pt idx="688">
                  <c:v>1949.4</c:v>
                </c:pt>
                <c:pt idx="689">
                  <c:v>1940.48</c:v>
                </c:pt>
                <c:pt idx="690">
                  <c:v>1906.51</c:v>
                </c:pt>
                <c:pt idx="691">
                  <c:v>1937.29</c:v>
                </c:pt>
                <c:pt idx="692">
                  <c:v>1920.45</c:v>
                </c:pt>
                <c:pt idx="693">
                  <c:v>1911.48</c:v>
                </c:pt>
                <c:pt idx="694">
                  <c:v>1954.64</c:v>
                </c:pt>
                <c:pt idx="695">
                  <c:v>1916.01</c:v>
                </c:pt>
                <c:pt idx="696">
                  <c:v>1928.71</c:v>
                </c:pt>
                <c:pt idx="697">
                  <c:v>1921.93</c:v>
                </c:pt>
                <c:pt idx="698">
                  <c:v>1964.17</c:v>
                </c:pt>
                <c:pt idx="699">
                  <c:v>1956.95</c:v>
                </c:pt>
                <c:pt idx="700">
                  <c:v>1966.66</c:v>
                </c:pt>
                <c:pt idx="701">
                  <c:v>2008.71</c:v>
                </c:pt>
                <c:pt idx="702">
                  <c:v>1982.48</c:v>
                </c:pt>
                <c:pt idx="703">
                  <c:v>1989.72</c:v>
                </c:pt>
                <c:pt idx="704">
                  <c:v>1968.2</c:v>
                </c:pt>
                <c:pt idx="705">
                  <c:v>1934.81</c:v>
                </c:pt>
                <c:pt idx="706">
                  <c:v>1943.79</c:v>
                </c:pt>
                <c:pt idx="707">
                  <c:v>1946.49</c:v>
                </c:pt>
                <c:pt idx="708">
                  <c:v>1953.54</c:v>
                </c:pt>
                <c:pt idx="709">
                  <c:v>1966.56</c:v>
                </c:pt>
                <c:pt idx="710">
                  <c:v>1967.64</c:v>
                </c:pt>
                <c:pt idx="711">
                  <c:v>1998.13</c:v>
                </c:pt>
                <c:pt idx="712">
                  <c:v>2013.53</c:v>
                </c:pt>
                <c:pt idx="713">
                  <c:v>2016.14</c:v>
                </c:pt>
                <c:pt idx="714">
                  <c:v>2014.82</c:v>
                </c:pt>
                <c:pt idx="715">
                  <c:v>2001.1</c:v>
                </c:pt>
                <c:pt idx="716">
                  <c:v>2007.98</c:v>
                </c:pt>
                <c:pt idx="717">
                  <c:v>1999.39</c:v>
                </c:pt>
                <c:pt idx="718">
                  <c:v>2022.38</c:v>
                </c:pt>
                <c:pt idx="719">
                  <c:v>2017.29</c:v>
                </c:pt>
                <c:pt idx="720">
                  <c:v>2002.14</c:v>
                </c:pt>
                <c:pt idx="721">
                  <c:v>2039.24</c:v>
                </c:pt>
                <c:pt idx="722">
                  <c:v>2047.95</c:v>
                </c:pt>
                <c:pt idx="723">
                  <c:v>2007.23</c:v>
                </c:pt>
                <c:pt idx="724">
                  <c:v>2028.5</c:v>
                </c:pt>
                <c:pt idx="725">
                  <c:v>2036.55</c:v>
                </c:pt>
                <c:pt idx="726">
                  <c:v>2012.63</c:v>
                </c:pt>
                <c:pt idx="727">
                  <c:v>2026.99</c:v>
                </c:pt>
                <c:pt idx="728">
                  <c:v>2028.14</c:v>
                </c:pt>
                <c:pt idx="729">
                  <c:v>2071.73</c:v>
                </c:pt>
                <c:pt idx="730">
                  <c:v>2005.67</c:v>
                </c:pt>
                <c:pt idx="731">
                  <c:v>2026.62</c:v>
                </c:pt>
                <c:pt idx="732">
                  <c:v>1997.61</c:v>
                </c:pt>
                <c:pt idx="733">
                  <c:v>2058.91</c:v>
                </c:pt>
                <c:pt idx="734">
                  <c:v>2048.27</c:v>
                </c:pt>
                <c:pt idx="735">
                  <c:v>2075.21</c:v>
                </c:pt>
                <c:pt idx="736">
                  <c:v>2020.62</c:v>
                </c:pt>
                <c:pt idx="737">
                  <c:v>2023.71</c:v>
                </c:pt>
                <c:pt idx="738">
                  <c:v>2042.35</c:v>
                </c:pt>
                <c:pt idx="739">
                  <c:v>2063.27</c:v>
                </c:pt>
                <c:pt idx="740">
                  <c:v>2022.34</c:v>
                </c:pt>
                <c:pt idx="741">
                  <c:v>2065.0100000000002</c:v>
                </c:pt>
                <c:pt idx="742">
                  <c:v>2024.51</c:v>
                </c:pt>
                <c:pt idx="743">
                  <c:v>2051.6999999999998</c:v>
                </c:pt>
                <c:pt idx="744">
                  <c:v>2090.6</c:v>
                </c:pt>
                <c:pt idx="745">
                  <c:v>2072.79</c:v>
                </c:pt>
                <c:pt idx="746">
                  <c:v>2074.8000000000002</c:v>
                </c:pt>
                <c:pt idx="747">
                  <c:v>2092.9</c:v>
                </c:pt>
                <c:pt idx="748">
                  <c:v>2058.09</c:v>
                </c:pt>
                <c:pt idx="749">
                  <c:v>2067.7800000000002</c:v>
                </c:pt>
                <c:pt idx="750">
                  <c:v>2086.7399999999998</c:v>
                </c:pt>
                <c:pt idx="751">
                  <c:v>2101.2199999999998</c:v>
                </c:pt>
                <c:pt idx="752">
                  <c:v>2140.04</c:v>
                </c:pt>
                <c:pt idx="753">
                  <c:v>2112.77</c:v>
                </c:pt>
                <c:pt idx="754">
                  <c:v>2084.65</c:v>
                </c:pt>
                <c:pt idx="755">
                  <c:v>2093.2600000000002</c:v>
                </c:pt>
                <c:pt idx="756">
                  <c:v>2078.6799999999998</c:v>
                </c:pt>
                <c:pt idx="757">
                  <c:v>2098.16</c:v>
                </c:pt>
                <c:pt idx="758">
                  <c:v>2091.29</c:v>
                </c:pt>
                <c:pt idx="759">
                  <c:v>2130.42</c:v>
                </c:pt>
                <c:pt idx="760">
                  <c:v>2104.86</c:v>
                </c:pt>
                <c:pt idx="761">
                  <c:v>2094.1799999999998</c:v>
                </c:pt>
                <c:pt idx="762">
                  <c:v>2076.58</c:v>
                </c:pt>
                <c:pt idx="763">
                  <c:v>2085.4499999999998</c:v>
                </c:pt>
                <c:pt idx="764">
                  <c:v>2087.1799999999998</c:v>
                </c:pt>
                <c:pt idx="765">
                  <c:v>2074.12</c:v>
                </c:pt>
                <c:pt idx="766">
                  <c:v>2109.66</c:v>
                </c:pt>
                <c:pt idx="767">
                  <c:v>2140.4499999999998</c:v>
                </c:pt>
                <c:pt idx="768">
                  <c:v>2117.56</c:v>
                </c:pt>
                <c:pt idx="769">
                  <c:v>2110.0300000000002</c:v>
                </c:pt>
                <c:pt idx="770">
                  <c:v>2164.15</c:v>
                </c:pt>
                <c:pt idx="771">
                  <c:v>2134.42</c:v>
                </c:pt>
                <c:pt idx="772">
                  <c:v>2122.42</c:v>
                </c:pt>
                <c:pt idx="773">
                  <c:v>2156.56</c:v>
                </c:pt>
                <c:pt idx="774">
                  <c:v>2168.44</c:v>
                </c:pt>
                <c:pt idx="775">
                  <c:v>2188.75</c:v>
                </c:pt>
                <c:pt idx="776">
                  <c:v>2149.11</c:v>
                </c:pt>
                <c:pt idx="777">
                  <c:v>2151.34</c:v>
                </c:pt>
                <c:pt idx="778">
                  <c:v>2158.16</c:v>
                </c:pt>
                <c:pt idx="779">
                  <c:v>2135.14</c:v>
                </c:pt>
                <c:pt idx="780">
                  <c:v>2149.06</c:v>
                </c:pt>
                <c:pt idx="781">
                  <c:v>2149.73</c:v>
                </c:pt>
                <c:pt idx="782">
                  <c:v>2175.6999999999998</c:v>
                </c:pt>
                <c:pt idx="783">
                  <c:v>2159.79</c:v>
                </c:pt>
                <c:pt idx="784">
                  <c:v>2147.2199999999998</c:v>
                </c:pt>
                <c:pt idx="785">
                  <c:v>2142.44</c:v>
                </c:pt>
                <c:pt idx="786">
                  <c:v>2153.08</c:v>
                </c:pt>
                <c:pt idx="787">
                  <c:v>2157.71</c:v>
                </c:pt>
                <c:pt idx="788">
                  <c:v>2175.64</c:v>
                </c:pt>
                <c:pt idx="789">
                  <c:v>2169.31</c:v>
                </c:pt>
                <c:pt idx="790">
                  <c:v>2182</c:v>
                </c:pt>
                <c:pt idx="791">
                  <c:v>2177.59</c:v>
                </c:pt>
                <c:pt idx="792">
                  <c:v>2216.37</c:v>
                </c:pt>
                <c:pt idx="793">
                  <c:v>2195.79</c:v>
                </c:pt>
                <c:pt idx="794">
                  <c:v>2125.8000000000002</c:v>
                </c:pt>
                <c:pt idx="795">
                  <c:v>2155.48</c:v>
                </c:pt>
                <c:pt idx="796">
                  <c:v>2223.16</c:v>
                </c:pt>
                <c:pt idx="797">
                  <c:v>2163.88</c:v>
                </c:pt>
                <c:pt idx="798">
                  <c:v>2217.34</c:v>
                </c:pt>
                <c:pt idx="799">
                  <c:v>2209.6</c:v>
                </c:pt>
                <c:pt idx="800">
                  <c:v>2168.16</c:v>
                </c:pt>
                <c:pt idx="801">
                  <c:v>2203.59</c:v>
                </c:pt>
              </c:numCache>
            </c:numRef>
          </c:xVal>
          <c:yVal>
            <c:numRef>
              <c:f>'4'!$H$5:$H$807</c:f>
              <c:numCache>
                <c:formatCode>General</c:formatCode>
                <c:ptCount val="803"/>
                <c:pt idx="2">
                  <c:v>-4433.6099999999997</c:v>
                </c:pt>
                <c:pt idx="3">
                  <c:v>-4423.67</c:v>
                </c:pt>
                <c:pt idx="4">
                  <c:v>-4418.46</c:v>
                </c:pt>
                <c:pt idx="5">
                  <c:v>-4415.5</c:v>
                </c:pt>
                <c:pt idx="6">
                  <c:v>-4414.88</c:v>
                </c:pt>
                <c:pt idx="7">
                  <c:v>-4414.12</c:v>
                </c:pt>
                <c:pt idx="8">
                  <c:v>-4413.3500000000004</c:v>
                </c:pt>
                <c:pt idx="9">
                  <c:v>-4412.68</c:v>
                </c:pt>
                <c:pt idx="10">
                  <c:v>-4412.2</c:v>
                </c:pt>
                <c:pt idx="11">
                  <c:v>-4411.34</c:v>
                </c:pt>
                <c:pt idx="12">
                  <c:v>-4410.22</c:v>
                </c:pt>
                <c:pt idx="13">
                  <c:v>-4409.78</c:v>
                </c:pt>
                <c:pt idx="14">
                  <c:v>-4409.0200000000004</c:v>
                </c:pt>
                <c:pt idx="15">
                  <c:v>-4408.49</c:v>
                </c:pt>
                <c:pt idx="16">
                  <c:v>-4408.88</c:v>
                </c:pt>
                <c:pt idx="17">
                  <c:v>-4407.93</c:v>
                </c:pt>
                <c:pt idx="18">
                  <c:v>-4408.1899999999996</c:v>
                </c:pt>
                <c:pt idx="19">
                  <c:v>-4407.8599999999997</c:v>
                </c:pt>
                <c:pt idx="20">
                  <c:v>-4408.12</c:v>
                </c:pt>
                <c:pt idx="21">
                  <c:v>-4407.45</c:v>
                </c:pt>
                <c:pt idx="22">
                  <c:v>-4407.51</c:v>
                </c:pt>
                <c:pt idx="23">
                  <c:v>-4406.38</c:v>
                </c:pt>
                <c:pt idx="24">
                  <c:v>-4405.1099999999997</c:v>
                </c:pt>
                <c:pt idx="25">
                  <c:v>-4405.58</c:v>
                </c:pt>
                <c:pt idx="26">
                  <c:v>-4404.9799999999996</c:v>
                </c:pt>
                <c:pt idx="27">
                  <c:v>-4405.58</c:v>
                </c:pt>
                <c:pt idx="28">
                  <c:v>-4405.21</c:v>
                </c:pt>
                <c:pt idx="29">
                  <c:v>-4404.2700000000004</c:v>
                </c:pt>
                <c:pt idx="30">
                  <c:v>-4404.57</c:v>
                </c:pt>
                <c:pt idx="31">
                  <c:v>-4404.25</c:v>
                </c:pt>
                <c:pt idx="32">
                  <c:v>-4403.91</c:v>
                </c:pt>
                <c:pt idx="33">
                  <c:v>-4402.67</c:v>
                </c:pt>
                <c:pt idx="34">
                  <c:v>-4402.0600000000004</c:v>
                </c:pt>
                <c:pt idx="35">
                  <c:v>-4401.79</c:v>
                </c:pt>
                <c:pt idx="36">
                  <c:v>-4401.4799999999996</c:v>
                </c:pt>
                <c:pt idx="37">
                  <c:v>-4400.91</c:v>
                </c:pt>
                <c:pt idx="38">
                  <c:v>-4401.03</c:v>
                </c:pt>
                <c:pt idx="39">
                  <c:v>-4400.3900000000003</c:v>
                </c:pt>
                <c:pt idx="40">
                  <c:v>-4399.6499999999996</c:v>
                </c:pt>
                <c:pt idx="41">
                  <c:v>-4400.33</c:v>
                </c:pt>
                <c:pt idx="42">
                  <c:v>-4399.3</c:v>
                </c:pt>
                <c:pt idx="43">
                  <c:v>-4398.1000000000004</c:v>
                </c:pt>
                <c:pt idx="44">
                  <c:v>-4399.05</c:v>
                </c:pt>
                <c:pt idx="45">
                  <c:v>-4397.9399999999996</c:v>
                </c:pt>
                <c:pt idx="46">
                  <c:v>-4397.62</c:v>
                </c:pt>
                <c:pt idx="47">
                  <c:v>-4397.3</c:v>
                </c:pt>
                <c:pt idx="48">
                  <c:v>-4397.59</c:v>
                </c:pt>
                <c:pt idx="49">
                  <c:v>-4397.58</c:v>
                </c:pt>
                <c:pt idx="50">
                  <c:v>-4397.2700000000004</c:v>
                </c:pt>
                <c:pt idx="51">
                  <c:v>-4396.66</c:v>
                </c:pt>
                <c:pt idx="52">
                  <c:v>-4396.93</c:v>
                </c:pt>
                <c:pt idx="53">
                  <c:v>-4396.32</c:v>
                </c:pt>
                <c:pt idx="54">
                  <c:v>-4395.1400000000003</c:v>
                </c:pt>
                <c:pt idx="55">
                  <c:v>-4395.37</c:v>
                </c:pt>
                <c:pt idx="56">
                  <c:v>-4395.38</c:v>
                </c:pt>
                <c:pt idx="57">
                  <c:v>-4394.6099999999997</c:v>
                </c:pt>
                <c:pt idx="58">
                  <c:v>-4394.28</c:v>
                </c:pt>
                <c:pt idx="59">
                  <c:v>-4393.87</c:v>
                </c:pt>
                <c:pt idx="60">
                  <c:v>-4394.29</c:v>
                </c:pt>
                <c:pt idx="61">
                  <c:v>-4392.84</c:v>
                </c:pt>
                <c:pt idx="62">
                  <c:v>-4392.7</c:v>
                </c:pt>
                <c:pt idx="63">
                  <c:v>-4391.99</c:v>
                </c:pt>
                <c:pt idx="64">
                  <c:v>-4393.32</c:v>
                </c:pt>
                <c:pt idx="65">
                  <c:v>-4392.38</c:v>
                </c:pt>
                <c:pt idx="66">
                  <c:v>-4392.0200000000004</c:v>
                </c:pt>
                <c:pt idx="67">
                  <c:v>-4391.76</c:v>
                </c:pt>
                <c:pt idx="68">
                  <c:v>-4391.68</c:v>
                </c:pt>
                <c:pt idx="69">
                  <c:v>-4390.6899999999996</c:v>
                </c:pt>
                <c:pt idx="70">
                  <c:v>-4390.72</c:v>
                </c:pt>
                <c:pt idx="71">
                  <c:v>-4389.8500000000004</c:v>
                </c:pt>
                <c:pt idx="72">
                  <c:v>-4390.91</c:v>
                </c:pt>
                <c:pt idx="73">
                  <c:v>-4390.8</c:v>
                </c:pt>
                <c:pt idx="74">
                  <c:v>-4389.24</c:v>
                </c:pt>
                <c:pt idx="75">
                  <c:v>-4387.13</c:v>
                </c:pt>
                <c:pt idx="76">
                  <c:v>-4386.5600000000004</c:v>
                </c:pt>
                <c:pt idx="77">
                  <c:v>-4386.05</c:v>
                </c:pt>
                <c:pt idx="78">
                  <c:v>-4386.12</c:v>
                </c:pt>
                <c:pt idx="79">
                  <c:v>-4386.1899999999996</c:v>
                </c:pt>
                <c:pt idx="80">
                  <c:v>-4386.04</c:v>
                </c:pt>
                <c:pt idx="81">
                  <c:v>-4387.0200000000004</c:v>
                </c:pt>
                <c:pt idx="82">
                  <c:v>-4384.24</c:v>
                </c:pt>
                <c:pt idx="83">
                  <c:v>-4384.33</c:v>
                </c:pt>
                <c:pt idx="84">
                  <c:v>-4384.34</c:v>
                </c:pt>
                <c:pt idx="85">
                  <c:v>-4383.6099999999997</c:v>
                </c:pt>
                <c:pt idx="86">
                  <c:v>-4383.7299999999996</c:v>
                </c:pt>
                <c:pt idx="87">
                  <c:v>-4383.63</c:v>
                </c:pt>
                <c:pt idx="88">
                  <c:v>-4382.59</c:v>
                </c:pt>
                <c:pt idx="89">
                  <c:v>-4381.8999999999996</c:v>
                </c:pt>
                <c:pt idx="90">
                  <c:v>-4382.26</c:v>
                </c:pt>
                <c:pt idx="91">
                  <c:v>-4381.3900000000003</c:v>
                </c:pt>
                <c:pt idx="92">
                  <c:v>-4380.7299999999996</c:v>
                </c:pt>
                <c:pt idx="93">
                  <c:v>-4382.7299999999996</c:v>
                </c:pt>
                <c:pt idx="94">
                  <c:v>-4382.78</c:v>
                </c:pt>
                <c:pt idx="95">
                  <c:v>-4381.38</c:v>
                </c:pt>
                <c:pt idx="96">
                  <c:v>-4380.95</c:v>
                </c:pt>
                <c:pt idx="97">
                  <c:v>-4380.49</c:v>
                </c:pt>
                <c:pt idx="98">
                  <c:v>-4380.01</c:v>
                </c:pt>
                <c:pt idx="99">
                  <c:v>-4378.4799999999996</c:v>
                </c:pt>
                <c:pt idx="100">
                  <c:v>-4379.03</c:v>
                </c:pt>
                <c:pt idx="101">
                  <c:v>-4378.5600000000004</c:v>
                </c:pt>
                <c:pt idx="102">
                  <c:v>-4377.76</c:v>
                </c:pt>
                <c:pt idx="103">
                  <c:v>-4377.87</c:v>
                </c:pt>
                <c:pt idx="104">
                  <c:v>-4376.4799999999996</c:v>
                </c:pt>
                <c:pt idx="105">
                  <c:v>-4376.6099999999997</c:v>
                </c:pt>
                <c:pt idx="106">
                  <c:v>-4375.91</c:v>
                </c:pt>
                <c:pt idx="107">
                  <c:v>-4375.91</c:v>
                </c:pt>
                <c:pt idx="108">
                  <c:v>-4377.3999999999996</c:v>
                </c:pt>
                <c:pt idx="109">
                  <c:v>-4376.84</c:v>
                </c:pt>
                <c:pt idx="110">
                  <c:v>-4376.7299999999996</c:v>
                </c:pt>
                <c:pt idx="111">
                  <c:v>-4375.12</c:v>
                </c:pt>
                <c:pt idx="112">
                  <c:v>-4374.7299999999996</c:v>
                </c:pt>
                <c:pt idx="113">
                  <c:v>-4373.0200000000004</c:v>
                </c:pt>
                <c:pt idx="114">
                  <c:v>-4371.96</c:v>
                </c:pt>
                <c:pt idx="115">
                  <c:v>-4373.3100000000004</c:v>
                </c:pt>
                <c:pt idx="116">
                  <c:v>-4371.32</c:v>
                </c:pt>
                <c:pt idx="117">
                  <c:v>-4372.0600000000004</c:v>
                </c:pt>
                <c:pt idx="118">
                  <c:v>-4373.7700000000004</c:v>
                </c:pt>
                <c:pt idx="119">
                  <c:v>-4373.51</c:v>
                </c:pt>
                <c:pt idx="120">
                  <c:v>-4372.6000000000004</c:v>
                </c:pt>
                <c:pt idx="121">
                  <c:v>-4369.3999999999996</c:v>
                </c:pt>
                <c:pt idx="122">
                  <c:v>-4370.3900000000003</c:v>
                </c:pt>
                <c:pt idx="123">
                  <c:v>-4371.0200000000004</c:v>
                </c:pt>
                <c:pt idx="124">
                  <c:v>-4370.0600000000004</c:v>
                </c:pt>
                <c:pt idx="125">
                  <c:v>-4369.79</c:v>
                </c:pt>
                <c:pt idx="126">
                  <c:v>-4369.2299999999996</c:v>
                </c:pt>
                <c:pt idx="127">
                  <c:v>-4367.76</c:v>
                </c:pt>
                <c:pt idx="128">
                  <c:v>-4367.83</c:v>
                </c:pt>
                <c:pt idx="129">
                  <c:v>-4367.24</c:v>
                </c:pt>
                <c:pt idx="130">
                  <c:v>-4367.49</c:v>
                </c:pt>
                <c:pt idx="131">
                  <c:v>-4369.16</c:v>
                </c:pt>
                <c:pt idx="132">
                  <c:v>-4367.76</c:v>
                </c:pt>
                <c:pt idx="133">
                  <c:v>-4367.8100000000004</c:v>
                </c:pt>
                <c:pt idx="134">
                  <c:v>-4366.8500000000004</c:v>
                </c:pt>
                <c:pt idx="135">
                  <c:v>-4366.8599999999997</c:v>
                </c:pt>
                <c:pt idx="136">
                  <c:v>-4367.12</c:v>
                </c:pt>
                <c:pt idx="137">
                  <c:v>-4367.8500000000004</c:v>
                </c:pt>
                <c:pt idx="138">
                  <c:v>-4365.54</c:v>
                </c:pt>
                <c:pt idx="139">
                  <c:v>-4367.17</c:v>
                </c:pt>
                <c:pt idx="140">
                  <c:v>-4364.92</c:v>
                </c:pt>
                <c:pt idx="141">
                  <c:v>-4362.7700000000004</c:v>
                </c:pt>
                <c:pt idx="142">
                  <c:v>-4362.45</c:v>
                </c:pt>
                <c:pt idx="143">
                  <c:v>-4362.58</c:v>
                </c:pt>
                <c:pt idx="144">
                  <c:v>-4361.8100000000004</c:v>
                </c:pt>
                <c:pt idx="145">
                  <c:v>-4361.01</c:v>
                </c:pt>
                <c:pt idx="146">
                  <c:v>-4361.47</c:v>
                </c:pt>
                <c:pt idx="147">
                  <c:v>-4362.57</c:v>
                </c:pt>
                <c:pt idx="148">
                  <c:v>-4361.43</c:v>
                </c:pt>
                <c:pt idx="149">
                  <c:v>-4359.38</c:v>
                </c:pt>
                <c:pt idx="150">
                  <c:v>-4358.91</c:v>
                </c:pt>
                <c:pt idx="151">
                  <c:v>-4359.13</c:v>
                </c:pt>
                <c:pt idx="152">
                  <c:v>-4358.21</c:v>
                </c:pt>
                <c:pt idx="153">
                  <c:v>-4358.4799999999996</c:v>
                </c:pt>
                <c:pt idx="154">
                  <c:v>-4356.67</c:v>
                </c:pt>
                <c:pt idx="155">
                  <c:v>-4356.8</c:v>
                </c:pt>
                <c:pt idx="156">
                  <c:v>-4355.4799999999996</c:v>
                </c:pt>
                <c:pt idx="157">
                  <c:v>-4354.8</c:v>
                </c:pt>
                <c:pt idx="158">
                  <c:v>-4354.7700000000004</c:v>
                </c:pt>
                <c:pt idx="159">
                  <c:v>-4353.08</c:v>
                </c:pt>
                <c:pt idx="160">
                  <c:v>-4354.2299999999996</c:v>
                </c:pt>
                <c:pt idx="161">
                  <c:v>-4355.18</c:v>
                </c:pt>
                <c:pt idx="162">
                  <c:v>-4354.1099999999997</c:v>
                </c:pt>
                <c:pt idx="163">
                  <c:v>-4353.74</c:v>
                </c:pt>
                <c:pt idx="164">
                  <c:v>-4353.28</c:v>
                </c:pt>
                <c:pt idx="165">
                  <c:v>-4354.1899999999996</c:v>
                </c:pt>
                <c:pt idx="166">
                  <c:v>-4355.5200000000004</c:v>
                </c:pt>
                <c:pt idx="167">
                  <c:v>-4354.3</c:v>
                </c:pt>
                <c:pt idx="168">
                  <c:v>-4354.0200000000004</c:v>
                </c:pt>
                <c:pt idx="169">
                  <c:v>-4355.0200000000004</c:v>
                </c:pt>
                <c:pt idx="170">
                  <c:v>-4352.96</c:v>
                </c:pt>
                <c:pt idx="171">
                  <c:v>-4352.57</c:v>
                </c:pt>
                <c:pt idx="172">
                  <c:v>-4353</c:v>
                </c:pt>
                <c:pt idx="173">
                  <c:v>-4353.6899999999996</c:v>
                </c:pt>
                <c:pt idx="174">
                  <c:v>-4351.17</c:v>
                </c:pt>
                <c:pt idx="175">
                  <c:v>-4350.59</c:v>
                </c:pt>
                <c:pt idx="176">
                  <c:v>-4351.66</c:v>
                </c:pt>
                <c:pt idx="177">
                  <c:v>-4348.51</c:v>
                </c:pt>
                <c:pt idx="178">
                  <c:v>-4347.49</c:v>
                </c:pt>
                <c:pt idx="179">
                  <c:v>-4348.53</c:v>
                </c:pt>
                <c:pt idx="180">
                  <c:v>-4348.3999999999996</c:v>
                </c:pt>
                <c:pt idx="181">
                  <c:v>-4348.1400000000003</c:v>
                </c:pt>
                <c:pt idx="182">
                  <c:v>-4348.01</c:v>
                </c:pt>
                <c:pt idx="183">
                  <c:v>-4347.22</c:v>
                </c:pt>
                <c:pt idx="184">
                  <c:v>-4346.12</c:v>
                </c:pt>
                <c:pt idx="185">
                  <c:v>-4344.99</c:v>
                </c:pt>
                <c:pt idx="186">
                  <c:v>-4344.99</c:v>
                </c:pt>
                <c:pt idx="187">
                  <c:v>-4344.6099999999997</c:v>
                </c:pt>
                <c:pt idx="188">
                  <c:v>-4342.75</c:v>
                </c:pt>
                <c:pt idx="189">
                  <c:v>-4342.3</c:v>
                </c:pt>
                <c:pt idx="190">
                  <c:v>-4341.43</c:v>
                </c:pt>
                <c:pt idx="191">
                  <c:v>-4341.82</c:v>
                </c:pt>
                <c:pt idx="192">
                  <c:v>-4341.7299999999996</c:v>
                </c:pt>
                <c:pt idx="193">
                  <c:v>-4342.4399999999996</c:v>
                </c:pt>
                <c:pt idx="194">
                  <c:v>-4341.03</c:v>
                </c:pt>
                <c:pt idx="195">
                  <c:v>-4341.29</c:v>
                </c:pt>
                <c:pt idx="196">
                  <c:v>-4342.3999999999996</c:v>
                </c:pt>
                <c:pt idx="197">
                  <c:v>-4341.91</c:v>
                </c:pt>
                <c:pt idx="198">
                  <c:v>-4339.1400000000003</c:v>
                </c:pt>
                <c:pt idx="199">
                  <c:v>-4336.91</c:v>
                </c:pt>
                <c:pt idx="200">
                  <c:v>-4339.51</c:v>
                </c:pt>
                <c:pt idx="201">
                  <c:v>-4339.55</c:v>
                </c:pt>
                <c:pt idx="202">
                  <c:v>-4338.33</c:v>
                </c:pt>
                <c:pt idx="203">
                  <c:v>-4339.3599999999997</c:v>
                </c:pt>
                <c:pt idx="204">
                  <c:v>-4340.13</c:v>
                </c:pt>
                <c:pt idx="205">
                  <c:v>-4338.55</c:v>
                </c:pt>
                <c:pt idx="206">
                  <c:v>-4336.05</c:v>
                </c:pt>
                <c:pt idx="207">
                  <c:v>-4336.38</c:v>
                </c:pt>
                <c:pt idx="208">
                  <c:v>-4337.54</c:v>
                </c:pt>
                <c:pt idx="209">
                  <c:v>-4333.8900000000003</c:v>
                </c:pt>
                <c:pt idx="210">
                  <c:v>-4333.09</c:v>
                </c:pt>
                <c:pt idx="211">
                  <c:v>-4335.51</c:v>
                </c:pt>
                <c:pt idx="212">
                  <c:v>-4336.5200000000004</c:v>
                </c:pt>
                <c:pt idx="213">
                  <c:v>-4334.5600000000004</c:v>
                </c:pt>
                <c:pt idx="214">
                  <c:v>-4334.4399999999996</c:v>
                </c:pt>
                <c:pt idx="215">
                  <c:v>-4335.97</c:v>
                </c:pt>
                <c:pt idx="216">
                  <c:v>-4334.42</c:v>
                </c:pt>
                <c:pt idx="217">
                  <c:v>-4333.0200000000004</c:v>
                </c:pt>
                <c:pt idx="218">
                  <c:v>-4333.97</c:v>
                </c:pt>
                <c:pt idx="219">
                  <c:v>-4334.37</c:v>
                </c:pt>
                <c:pt idx="220">
                  <c:v>-4332.7</c:v>
                </c:pt>
                <c:pt idx="221">
                  <c:v>-4330.74</c:v>
                </c:pt>
                <c:pt idx="222">
                  <c:v>-4330.08</c:v>
                </c:pt>
                <c:pt idx="223">
                  <c:v>-4329.9399999999996</c:v>
                </c:pt>
                <c:pt idx="224">
                  <c:v>-4328.8100000000004</c:v>
                </c:pt>
                <c:pt idx="225">
                  <c:v>-4329.97</c:v>
                </c:pt>
                <c:pt idx="226">
                  <c:v>-4329.03</c:v>
                </c:pt>
                <c:pt idx="227">
                  <c:v>-4329.55</c:v>
                </c:pt>
                <c:pt idx="228">
                  <c:v>-4329.8100000000004</c:v>
                </c:pt>
                <c:pt idx="229">
                  <c:v>-4330.5</c:v>
                </c:pt>
                <c:pt idx="230">
                  <c:v>-4328.3599999999997</c:v>
                </c:pt>
                <c:pt idx="231">
                  <c:v>-4328.3900000000003</c:v>
                </c:pt>
                <c:pt idx="232">
                  <c:v>-4329.07</c:v>
                </c:pt>
                <c:pt idx="233">
                  <c:v>-4326.72</c:v>
                </c:pt>
                <c:pt idx="234">
                  <c:v>-4325.12</c:v>
                </c:pt>
                <c:pt idx="235">
                  <c:v>-4326.8</c:v>
                </c:pt>
                <c:pt idx="236">
                  <c:v>-4324.74</c:v>
                </c:pt>
                <c:pt idx="237">
                  <c:v>-4323.4399999999996</c:v>
                </c:pt>
                <c:pt idx="238">
                  <c:v>-4325.7299999999996</c:v>
                </c:pt>
                <c:pt idx="239">
                  <c:v>-4325.63</c:v>
                </c:pt>
                <c:pt idx="240">
                  <c:v>-4323.74</c:v>
                </c:pt>
                <c:pt idx="241">
                  <c:v>-4323.3599999999997</c:v>
                </c:pt>
                <c:pt idx="242">
                  <c:v>-4323.32</c:v>
                </c:pt>
                <c:pt idx="243">
                  <c:v>-4322.1499999999996</c:v>
                </c:pt>
                <c:pt idx="244">
                  <c:v>-4322.6099999999997</c:v>
                </c:pt>
                <c:pt idx="245">
                  <c:v>-4323.07</c:v>
                </c:pt>
                <c:pt idx="246">
                  <c:v>-4321.21</c:v>
                </c:pt>
                <c:pt idx="247">
                  <c:v>-4320.6000000000004</c:v>
                </c:pt>
                <c:pt idx="248">
                  <c:v>-4319.46</c:v>
                </c:pt>
                <c:pt idx="249">
                  <c:v>-4318.78</c:v>
                </c:pt>
                <c:pt idx="250">
                  <c:v>-4321.3</c:v>
                </c:pt>
                <c:pt idx="251">
                  <c:v>-4320.1099999999997</c:v>
                </c:pt>
                <c:pt idx="252">
                  <c:v>-4321.3500000000004</c:v>
                </c:pt>
                <c:pt idx="253">
                  <c:v>-4317.55</c:v>
                </c:pt>
                <c:pt idx="254">
                  <c:v>-4318.17</c:v>
                </c:pt>
                <c:pt idx="255">
                  <c:v>-4318.3900000000003</c:v>
                </c:pt>
                <c:pt idx="256">
                  <c:v>-4317.72</c:v>
                </c:pt>
                <c:pt idx="257">
                  <c:v>-4316.05</c:v>
                </c:pt>
                <c:pt idx="258">
                  <c:v>-4319.3599999999997</c:v>
                </c:pt>
                <c:pt idx="259">
                  <c:v>-4315.58</c:v>
                </c:pt>
                <c:pt idx="260">
                  <c:v>-4317.28</c:v>
                </c:pt>
                <c:pt idx="261">
                  <c:v>-4318.1099999999997</c:v>
                </c:pt>
                <c:pt idx="262">
                  <c:v>-4318.37</c:v>
                </c:pt>
                <c:pt idx="263">
                  <c:v>-4316.04</c:v>
                </c:pt>
                <c:pt idx="264">
                  <c:v>-4313.66</c:v>
                </c:pt>
                <c:pt idx="265">
                  <c:v>-4312.58</c:v>
                </c:pt>
                <c:pt idx="266">
                  <c:v>-4312.67</c:v>
                </c:pt>
                <c:pt idx="267">
                  <c:v>-4312.6000000000004</c:v>
                </c:pt>
                <c:pt idx="268">
                  <c:v>-4312.9799999999996</c:v>
                </c:pt>
                <c:pt idx="269">
                  <c:v>-4312.8900000000003</c:v>
                </c:pt>
                <c:pt idx="270">
                  <c:v>-4313.9399999999996</c:v>
                </c:pt>
                <c:pt idx="271">
                  <c:v>-4312.97</c:v>
                </c:pt>
                <c:pt idx="272">
                  <c:v>-4312.92</c:v>
                </c:pt>
                <c:pt idx="273">
                  <c:v>-4310.1499999999996</c:v>
                </c:pt>
                <c:pt idx="274">
                  <c:v>-4308.83</c:v>
                </c:pt>
                <c:pt idx="275">
                  <c:v>-4308.63</c:v>
                </c:pt>
                <c:pt idx="276">
                  <c:v>-4309.3599999999997</c:v>
                </c:pt>
                <c:pt idx="277">
                  <c:v>-4311.04</c:v>
                </c:pt>
                <c:pt idx="278">
                  <c:v>-4313.24</c:v>
                </c:pt>
                <c:pt idx="279">
                  <c:v>-4307.16</c:v>
                </c:pt>
                <c:pt idx="280">
                  <c:v>-4305.05</c:v>
                </c:pt>
                <c:pt idx="281">
                  <c:v>-4301.91</c:v>
                </c:pt>
                <c:pt idx="282">
                  <c:v>-4301.1099999999997</c:v>
                </c:pt>
                <c:pt idx="283">
                  <c:v>-4303.57</c:v>
                </c:pt>
                <c:pt idx="284">
                  <c:v>-4302.76</c:v>
                </c:pt>
                <c:pt idx="285">
                  <c:v>-4302.8500000000004</c:v>
                </c:pt>
                <c:pt idx="286">
                  <c:v>-4303.58</c:v>
                </c:pt>
                <c:pt idx="287">
                  <c:v>-4303.2</c:v>
                </c:pt>
                <c:pt idx="288">
                  <c:v>-4301.13</c:v>
                </c:pt>
                <c:pt idx="289">
                  <c:v>-4303.3</c:v>
                </c:pt>
                <c:pt idx="290">
                  <c:v>-4301.2299999999996</c:v>
                </c:pt>
                <c:pt idx="291">
                  <c:v>-4301.8100000000004</c:v>
                </c:pt>
                <c:pt idx="292">
                  <c:v>-4303.9399999999996</c:v>
                </c:pt>
                <c:pt idx="293">
                  <c:v>-4303.96</c:v>
                </c:pt>
                <c:pt idx="294">
                  <c:v>-4301.92</c:v>
                </c:pt>
                <c:pt idx="295">
                  <c:v>-4299.3</c:v>
                </c:pt>
                <c:pt idx="296">
                  <c:v>-4300.8100000000004</c:v>
                </c:pt>
                <c:pt idx="297">
                  <c:v>-4300.12</c:v>
                </c:pt>
                <c:pt idx="298">
                  <c:v>-4303.53</c:v>
                </c:pt>
                <c:pt idx="299">
                  <c:v>-4302.88</c:v>
                </c:pt>
                <c:pt idx="300">
                  <c:v>-4299.04</c:v>
                </c:pt>
                <c:pt idx="301">
                  <c:v>-4298.49</c:v>
                </c:pt>
                <c:pt idx="302">
                  <c:v>-4296.29</c:v>
                </c:pt>
                <c:pt idx="303">
                  <c:v>-4298.33</c:v>
                </c:pt>
                <c:pt idx="304">
                  <c:v>-4297.8100000000004</c:v>
                </c:pt>
                <c:pt idx="305">
                  <c:v>-4298.5200000000004</c:v>
                </c:pt>
                <c:pt idx="306">
                  <c:v>-4296.01</c:v>
                </c:pt>
                <c:pt idx="307">
                  <c:v>-4294.3500000000004</c:v>
                </c:pt>
                <c:pt idx="308">
                  <c:v>-4294.47</c:v>
                </c:pt>
                <c:pt idx="309">
                  <c:v>-4292.8500000000004</c:v>
                </c:pt>
                <c:pt idx="310">
                  <c:v>-4294.53</c:v>
                </c:pt>
                <c:pt idx="311">
                  <c:v>-4293.68</c:v>
                </c:pt>
                <c:pt idx="312">
                  <c:v>-4292.99</c:v>
                </c:pt>
                <c:pt idx="313">
                  <c:v>-4291.37</c:v>
                </c:pt>
                <c:pt idx="314">
                  <c:v>-4289.3999999999996</c:v>
                </c:pt>
                <c:pt idx="315">
                  <c:v>-4290.93</c:v>
                </c:pt>
                <c:pt idx="316">
                  <c:v>-4290.3900000000003</c:v>
                </c:pt>
                <c:pt idx="317">
                  <c:v>-4289.9399999999996</c:v>
                </c:pt>
                <c:pt idx="318">
                  <c:v>-4294.3999999999996</c:v>
                </c:pt>
                <c:pt idx="319">
                  <c:v>-4291.87</c:v>
                </c:pt>
                <c:pt idx="320">
                  <c:v>-4291.1899999999996</c:v>
                </c:pt>
                <c:pt idx="321">
                  <c:v>-4290.0600000000004</c:v>
                </c:pt>
                <c:pt idx="322">
                  <c:v>-4290.53</c:v>
                </c:pt>
                <c:pt idx="323">
                  <c:v>-4292.8599999999997</c:v>
                </c:pt>
                <c:pt idx="324">
                  <c:v>-4293.47</c:v>
                </c:pt>
                <c:pt idx="325">
                  <c:v>-4296.1000000000004</c:v>
                </c:pt>
                <c:pt idx="326">
                  <c:v>-4294.21</c:v>
                </c:pt>
                <c:pt idx="327">
                  <c:v>-4290.4399999999996</c:v>
                </c:pt>
                <c:pt idx="328">
                  <c:v>-4292.05</c:v>
                </c:pt>
                <c:pt idx="329">
                  <c:v>-4288.2299999999996</c:v>
                </c:pt>
                <c:pt idx="330">
                  <c:v>-4290.5</c:v>
                </c:pt>
                <c:pt idx="331">
                  <c:v>-4286.0200000000004</c:v>
                </c:pt>
                <c:pt idx="332">
                  <c:v>-4286.53</c:v>
                </c:pt>
                <c:pt idx="333">
                  <c:v>-4288.13</c:v>
                </c:pt>
                <c:pt idx="334">
                  <c:v>-4287.6099999999997</c:v>
                </c:pt>
                <c:pt idx="335">
                  <c:v>-4285.13</c:v>
                </c:pt>
                <c:pt idx="336">
                  <c:v>-4284.8100000000004</c:v>
                </c:pt>
                <c:pt idx="337">
                  <c:v>-4286.18</c:v>
                </c:pt>
                <c:pt idx="338">
                  <c:v>-4286.12</c:v>
                </c:pt>
                <c:pt idx="339">
                  <c:v>-4284.6099999999997</c:v>
                </c:pt>
                <c:pt idx="340">
                  <c:v>-4282.84</c:v>
                </c:pt>
                <c:pt idx="341">
                  <c:v>-4283.1899999999996</c:v>
                </c:pt>
                <c:pt idx="342">
                  <c:v>-4283.6499999999996</c:v>
                </c:pt>
                <c:pt idx="343">
                  <c:v>-4282.1899999999996</c:v>
                </c:pt>
                <c:pt idx="344">
                  <c:v>-4281.16</c:v>
                </c:pt>
                <c:pt idx="345">
                  <c:v>-4280.72</c:v>
                </c:pt>
                <c:pt idx="346">
                  <c:v>-4278.6899999999996</c:v>
                </c:pt>
                <c:pt idx="347">
                  <c:v>-4279.74</c:v>
                </c:pt>
                <c:pt idx="348">
                  <c:v>-4277.04</c:v>
                </c:pt>
                <c:pt idx="349">
                  <c:v>-4278.04</c:v>
                </c:pt>
                <c:pt idx="350">
                  <c:v>-4281.83</c:v>
                </c:pt>
                <c:pt idx="351">
                  <c:v>-4280.38</c:v>
                </c:pt>
                <c:pt idx="352">
                  <c:v>-4280.3900000000003</c:v>
                </c:pt>
                <c:pt idx="353">
                  <c:v>-4281.3900000000003</c:v>
                </c:pt>
                <c:pt idx="354">
                  <c:v>-4280.7700000000004</c:v>
                </c:pt>
                <c:pt idx="355">
                  <c:v>-4280.75</c:v>
                </c:pt>
                <c:pt idx="356">
                  <c:v>-4277.76</c:v>
                </c:pt>
                <c:pt idx="357">
                  <c:v>-4278.18</c:v>
                </c:pt>
                <c:pt idx="358">
                  <c:v>-4274.17</c:v>
                </c:pt>
                <c:pt idx="359">
                  <c:v>-4276.43</c:v>
                </c:pt>
                <c:pt idx="360">
                  <c:v>-4277.32</c:v>
                </c:pt>
                <c:pt idx="361">
                  <c:v>-4273.05</c:v>
                </c:pt>
                <c:pt idx="362">
                  <c:v>-4273</c:v>
                </c:pt>
                <c:pt idx="363">
                  <c:v>-4273.2</c:v>
                </c:pt>
                <c:pt idx="364">
                  <c:v>-4272.17</c:v>
                </c:pt>
                <c:pt idx="365">
                  <c:v>-4268.08</c:v>
                </c:pt>
                <c:pt idx="366">
                  <c:v>-4271.2</c:v>
                </c:pt>
                <c:pt idx="367">
                  <c:v>-4267.66</c:v>
                </c:pt>
                <c:pt idx="368">
                  <c:v>-4264.07</c:v>
                </c:pt>
                <c:pt idx="369">
                  <c:v>-4261.91</c:v>
                </c:pt>
                <c:pt idx="370">
                  <c:v>-4261.3900000000003</c:v>
                </c:pt>
                <c:pt idx="371">
                  <c:v>-4263.4799999999996</c:v>
                </c:pt>
                <c:pt idx="372">
                  <c:v>-4264.3</c:v>
                </c:pt>
                <c:pt idx="373">
                  <c:v>-4265.3900000000003</c:v>
                </c:pt>
                <c:pt idx="374">
                  <c:v>-4264.92</c:v>
                </c:pt>
                <c:pt idx="375">
                  <c:v>-4261.1000000000004</c:v>
                </c:pt>
                <c:pt idx="376">
                  <c:v>-4259.25</c:v>
                </c:pt>
                <c:pt idx="377">
                  <c:v>-4259.8500000000004</c:v>
                </c:pt>
                <c:pt idx="378">
                  <c:v>-4261.4799999999996</c:v>
                </c:pt>
                <c:pt idx="379">
                  <c:v>-4262.16</c:v>
                </c:pt>
                <c:pt idx="380">
                  <c:v>-4258.76</c:v>
                </c:pt>
                <c:pt idx="381">
                  <c:v>-4259.34</c:v>
                </c:pt>
                <c:pt idx="382">
                  <c:v>-4257.41</c:v>
                </c:pt>
                <c:pt idx="383">
                  <c:v>-4257.7299999999996</c:v>
                </c:pt>
                <c:pt idx="384">
                  <c:v>-4259.68</c:v>
                </c:pt>
                <c:pt idx="385">
                  <c:v>-4257.72</c:v>
                </c:pt>
                <c:pt idx="386">
                  <c:v>-4255.88</c:v>
                </c:pt>
                <c:pt idx="387">
                  <c:v>-4255.26</c:v>
                </c:pt>
                <c:pt idx="388">
                  <c:v>-4255.3599999999997</c:v>
                </c:pt>
                <c:pt idx="389">
                  <c:v>-4256.68</c:v>
                </c:pt>
                <c:pt idx="390">
                  <c:v>-4258.84</c:v>
                </c:pt>
                <c:pt idx="391">
                  <c:v>-4259.2299999999996</c:v>
                </c:pt>
                <c:pt idx="392">
                  <c:v>-4255.38</c:v>
                </c:pt>
                <c:pt idx="393">
                  <c:v>-4252.1499999999996</c:v>
                </c:pt>
                <c:pt idx="394">
                  <c:v>-4248.43</c:v>
                </c:pt>
                <c:pt idx="395">
                  <c:v>-4252.54</c:v>
                </c:pt>
                <c:pt idx="396">
                  <c:v>-4253.5600000000004</c:v>
                </c:pt>
                <c:pt idx="397">
                  <c:v>-4252.8999999999996</c:v>
                </c:pt>
                <c:pt idx="398">
                  <c:v>-4252.6899999999996</c:v>
                </c:pt>
                <c:pt idx="399">
                  <c:v>-4248.09</c:v>
                </c:pt>
                <c:pt idx="400">
                  <c:v>-4247.13</c:v>
                </c:pt>
                <c:pt idx="401">
                  <c:v>-4246.2700000000004</c:v>
                </c:pt>
                <c:pt idx="402">
                  <c:v>-4246.4399999999996</c:v>
                </c:pt>
                <c:pt idx="403">
                  <c:v>-4249.45</c:v>
                </c:pt>
                <c:pt idx="404">
                  <c:v>-4244.7</c:v>
                </c:pt>
                <c:pt idx="405">
                  <c:v>-4245.2299999999996</c:v>
                </c:pt>
                <c:pt idx="406">
                  <c:v>-4246.1000000000004</c:v>
                </c:pt>
                <c:pt idx="407">
                  <c:v>-4243.57</c:v>
                </c:pt>
                <c:pt idx="408">
                  <c:v>-4241.9399999999996</c:v>
                </c:pt>
                <c:pt idx="409">
                  <c:v>-4239.1499999999996</c:v>
                </c:pt>
                <c:pt idx="410">
                  <c:v>-4235.8599999999997</c:v>
                </c:pt>
                <c:pt idx="411">
                  <c:v>-4239.88</c:v>
                </c:pt>
                <c:pt idx="412">
                  <c:v>-4238.8999999999996</c:v>
                </c:pt>
                <c:pt idx="413">
                  <c:v>-4238.55</c:v>
                </c:pt>
                <c:pt idx="414">
                  <c:v>-4239.6899999999996</c:v>
                </c:pt>
                <c:pt idx="415">
                  <c:v>-4238.07</c:v>
                </c:pt>
                <c:pt idx="416">
                  <c:v>-4240.07</c:v>
                </c:pt>
                <c:pt idx="417">
                  <c:v>-4240.0600000000004</c:v>
                </c:pt>
                <c:pt idx="418">
                  <c:v>-4237.54</c:v>
                </c:pt>
                <c:pt idx="419">
                  <c:v>-4240.32</c:v>
                </c:pt>
                <c:pt idx="420">
                  <c:v>-4237.84</c:v>
                </c:pt>
                <c:pt idx="421">
                  <c:v>-4239.38</c:v>
                </c:pt>
                <c:pt idx="422">
                  <c:v>-4232.96</c:v>
                </c:pt>
                <c:pt idx="423">
                  <c:v>-4233.6000000000004</c:v>
                </c:pt>
                <c:pt idx="424">
                  <c:v>-4235.4799999999996</c:v>
                </c:pt>
                <c:pt idx="425">
                  <c:v>-4233.8900000000003</c:v>
                </c:pt>
                <c:pt idx="426">
                  <c:v>-4231.6499999999996</c:v>
                </c:pt>
                <c:pt idx="427">
                  <c:v>-4232.63</c:v>
                </c:pt>
                <c:pt idx="428">
                  <c:v>-4232.57</c:v>
                </c:pt>
                <c:pt idx="429">
                  <c:v>-4231.8999999999996</c:v>
                </c:pt>
                <c:pt idx="430">
                  <c:v>-4235.59</c:v>
                </c:pt>
                <c:pt idx="431">
                  <c:v>-4227.87</c:v>
                </c:pt>
                <c:pt idx="432">
                  <c:v>-4225.74</c:v>
                </c:pt>
                <c:pt idx="433">
                  <c:v>-4229.17</c:v>
                </c:pt>
                <c:pt idx="434">
                  <c:v>-4228.68</c:v>
                </c:pt>
                <c:pt idx="435">
                  <c:v>-4228.32</c:v>
                </c:pt>
                <c:pt idx="436">
                  <c:v>-4229.4799999999996</c:v>
                </c:pt>
                <c:pt idx="437">
                  <c:v>-4227.2</c:v>
                </c:pt>
                <c:pt idx="438">
                  <c:v>-4228.71</c:v>
                </c:pt>
                <c:pt idx="439">
                  <c:v>-4225.8</c:v>
                </c:pt>
                <c:pt idx="440">
                  <c:v>-4224.08</c:v>
                </c:pt>
                <c:pt idx="441">
                  <c:v>-4221.8500000000004</c:v>
                </c:pt>
                <c:pt idx="442">
                  <c:v>-4219.6499999999996</c:v>
                </c:pt>
                <c:pt idx="443">
                  <c:v>-4214.68</c:v>
                </c:pt>
                <c:pt idx="444">
                  <c:v>-4214.3500000000004</c:v>
                </c:pt>
                <c:pt idx="445">
                  <c:v>-4208.58</c:v>
                </c:pt>
                <c:pt idx="446">
                  <c:v>-4208.41</c:v>
                </c:pt>
                <c:pt idx="447">
                  <c:v>-4209.57</c:v>
                </c:pt>
                <c:pt idx="448">
                  <c:v>-4208.2299999999996</c:v>
                </c:pt>
                <c:pt idx="449">
                  <c:v>-4210.09</c:v>
                </c:pt>
                <c:pt idx="450">
                  <c:v>-4210.04</c:v>
                </c:pt>
                <c:pt idx="451">
                  <c:v>-4203.3100000000004</c:v>
                </c:pt>
                <c:pt idx="452">
                  <c:v>-4203.63</c:v>
                </c:pt>
                <c:pt idx="453">
                  <c:v>-4205.2299999999996</c:v>
                </c:pt>
                <c:pt idx="454">
                  <c:v>-4206.8100000000004</c:v>
                </c:pt>
                <c:pt idx="455">
                  <c:v>-4201.2700000000004</c:v>
                </c:pt>
                <c:pt idx="456">
                  <c:v>-4199.9399999999996</c:v>
                </c:pt>
                <c:pt idx="457">
                  <c:v>-4196.0200000000004</c:v>
                </c:pt>
                <c:pt idx="458">
                  <c:v>-4195.8</c:v>
                </c:pt>
                <c:pt idx="459">
                  <c:v>-4200.92</c:v>
                </c:pt>
                <c:pt idx="460">
                  <c:v>-4199.18</c:v>
                </c:pt>
                <c:pt idx="461">
                  <c:v>-4197.5</c:v>
                </c:pt>
                <c:pt idx="462">
                  <c:v>-4201.34</c:v>
                </c:pt>
                <c:pt idx="463">
                  <c:v>-4204.8100000000004</c:v>
                </c:pt>
                <c:pt idx="464">
                  <c:v>-4201.91</c:v>
                </c:pt>
                <c:pt idx="465">
                  <c:v>-4200.54</c:v>
                </c:pt>
                <c:pt idx="466">
                  <c:v>-4196.45</c:v>
                </c:pt>
                <c:pt idx="467">
                  <c:v>-4193.46</c:v>
                </c:pt>
                <c:pt idx="468">
                  <c:v>-4189.29</c:v>
                </c:pt>
                <c:pt idx="469">
                  <c:v>-4191.09</c:v>
                </c:pt>
                <c:pt idx="470">
                  <c:v>-4188.99</c:v>
                </c:pt>
                <c:pt idx="471">
                  <c:v>-4193.37</c:v>
                </c:pt>
                <c:pt idx="472">
                  <c:v>-4187.38</c:v>
                </c:pt>
                <c:pt idx="473">
                  <c:v>-4186.82</c:v>
                </c:pt>
                <c:pt idx="474">
                  <c:v>-4185.01</c:v>
                </c:pt>
                <c:pt idx="475">
                  <c:v>-4183.91</c:v>
                </c:pt>
                <c:pt idx="476">
                  <c:v>-4177.63</c:v>
                </c:pt>
                <c:pt idx="477">
                  <c:v>-4173.88</c:v>
                </c:pt>
                <c:pt idx="478">
                  <c:v>-4172.28</c:v>
                </c:pt>
                <c:pt idx="479">
                  <c:v>-4167.7299999999996</c:v>
                </c:pt>
                <c:pt idx="480">
                  <c:v>-4166.6499999999996</c:v>
                </c:pt>
                <c:pt idx="481">
                  <c:v>-4163.08</c:v>
                </c:pt>
                <c:pt idx="482">
                  <c:v>-4158.53</c:v>
                </c:pt>
                <c:pt idx="483">
                  <c:v>-4157.5</c:v>
                </c:pt>
                <c:pt idx="484">
                  <c:v>-4152.96</c:v>
                </c:pt>
                <c:pt idx="485">
                  <c:v>-4153.33</c:v>
                </c:pt>
                <c:pt idx="486">
                  <c:v>-4151.8900000000003</c:v>
                </c:pt>
                <c:pt idx="487">
                  <c:v>-4148.1899999999996</c:v>
                </c:pt>
                <c:pt idx="488">
                  <c:v>-4140.9399999999996</c:v>
                </c:pt>
                <c:pt idx="489">
                  <c:v>-4135.49</c:v>
                </c:pt>
                <c:pt idx="490">
                  <c:v>-4136.34</c:v>
                </c:pt>
                <c:pt idx="491">
                  <c:v>-4134.3500000000004</c:v>
                </c:pt>
                <c:pt idx="492">
                  <c:v>-4131.57</c:v>
                </c:pt>
                <c:pt idx="493">
                  <c:v>-4131.8</c:v>
                </c:pt>
                <c:pt idx="494">
                  <c:v>-4128.5</c:v>
                </c:pt>
                <c:pt idx="495">
                  <c:v>-4126.3999999999996</c:v>
                </c:pt>
                <c:pt idx="496">
                  <c:v>-4120.79</c:v>
                </c:pt>
                <c:pt idx="497">
                  <c:v>-4121.71</c:v>
                </c:pt>
                <c:pt idx="498">
                  <c:v>-4115</c:v>
                </c:pt>
                <c:pt idx="499">
                  <c:v>-4113.88</c:v>
                </c:pt>
                <c:pt idx="500">
                  <c:v>-4112.51</c:v>
                </c:pt>
                <c:pt idx="501">
                  <c:v>-4119.7700000000004</c:v>
                </c:pt>
                <c:pt idx="502">
                  <c:v>-4106.71</c:v>
                </c:pt>
                <c:pt idx="503">
                  <c:v>-4105.3100000000004</c:v>
                </c:pt>
                <c:pt idx="504">
                  <c:v>-4103.67</c:v>
                </c:pt>
                <c:pt idx="505">
                  <c:v>-4101.2299999999996</c:v>
                </c:pt>
                <c:pt idx="506">
                  <c:v>-4098.3599999999997</c:v>
                </c:pt>
                <c:pt idx="507">
                  <c:v>-4093.33</c:v>
                </c:pt>
                <c:pt idx="508">
                  <c:v>-4091.8</c:v>
                </c:pt>
                <c:pt idx="509">
                  <c:v>-4091.68</c:v>
                </c:pt>
                <c:pt idx="510">
                  <c:v>-4083.93</c:v>
                </c:pt>
                <c:pt idx="511">
                  <c:v>-4084.25</c:v>
                </c:pt>
                <c:pt idx="512">
                  <c:v>-4084.48</c:v>
                </c:pt>
                <c:pt idx="513">
                  <c:v>-4082.21</c:v>
                </c:pt>
                <c:pt idx="514">
                  <c:v>-4083.33</c:v>
                </c:pt>
                <c:pt idx="515">
                  <c:v>-4084.14</c:v>
                </c:pt>
                <c:pt idx="516">
                  <c:v>-4080.67</c:v>
                </c:pt>
                <c:pt idx="517">
                  <c:v>-4083.07</c:v>
                </c:pt>
                <c:pt idx="518">
                  <c:v>-4080.39</c:v>
                </c:pt>
                <c:pt idx="519">
                  <c:v>-4077.11</c:v>
                </c:pt>
                <c:pt idx="520">
                  <c:v>-4080.84</c:v>
                </c:pt>
                <c:pt idx="521">
                  <c:v>-4082.26</c:v>
                </c:pt>
                <c:pt idx="522">
                  <c:v>-4075.59</c:v>
                </c:pt>
                <c:pt idx="523">
                  <c:v>-4071.03</c:v>
                </c:pt>
                <c:pt idx="524">
                  <c:v>-4070.68</c:v>
                </c:pt>
                <c:pt idx="525">
                  <c:v>-4071.82</c:v>
                </c:pt>
                <c:pt idx="526">
                  <c:v>-4074.06</c:v>
                </c:pt>
                <c:pt idx="527">
                  <c:v>-4074.78</c:v>
                </c:pt>
                <c:pt idx="528">
                  <c:v>-4072.61</c:v>
                </c:pt>
                <c:pt idx="529">
                  <c:v>-4074.95</c:v>
                </c:pt>
                <c:pt idx="530">
                  <c:v>-4071.17</c:v>
                </c:pt>
                <c:pt idx="531">
                  <c:v>-4065.22</c:v>
                </c:pt>
                <c:pt idx="532">
                  <c:v>-4067.85</c:v>
                </c:pt>
                <c:pt idx="533">
                  <c:v>-4069.13</c:v>
                </c:pt>
                <c:pt idx="534">
                  <c:v>-4070.58</c:v>
                </c:pt>
                <c:pt idx="535">
                  <c:v>-4065.17</c:v>
                </c:pt>
                <c:pt idx="536">
                  <c:v>-4068.3</c:v>
                </c:pt>
                <c:pt idx="537">
                  <c:v>-4070.99</c:v>
                </c:pt>
                <c:pt idx="538">
                  <c:v>-4068.77</c:v>
                </c:pt>
                <c:pt idx="539">
                  <c:v>-4068.55</c:v>
                </c:pt>
                <c:pt idx="540">
                  <c:v>-4061.01</c:v>
                </c:pt>
                <c:pt idx="541">
                  <c:v>-4059.65</c:v>
                </c:pt>
                <c:pt idx="542">
                  <c:v>-4064.84</c:v>
                </c:pt>
                <c:pt idx="543">
                  <c:v>-4063.5</c:v>
                </c:pt>
                <c:pt idx="544">
                  <c:v>-4061.44</c:v>
                </c:pt>
                <c:pt idx="545">
                  <c:v>-4055.85</c:v>
                </c:pt>
                <c:pt idx="546">
                  <c:v>-4050.23</c:v>
                </c:pt>
                <c:pt idx="547">
                  <c:v>-4051.81</c:v>
                </c:pt>
                <c:pt idx="548">
                  <c:v>-4051.16</c:v>
                </c:pt>
                <c:pt idx="549">
                  <c:v>-4053.3</c:v>
                </c:pt>
                <c:pt idx="550">
                  <c:v>-4057.59</c:v>
                </c:pt>
                <c:pt idx="551">
                  <c:v>-4058.86</c:v>
                </c:pt>
                <c:pt idx="552">
                  <c:v>-4060.22</c:v>
                </c:pt>
                <c:pt idx="553">
                  <c:v>-4056.41</c:v>
                </c:pt>
                <c:pt idx="554">
                  <c:v>-4053.58</c:v>
                </c:pt>
                <c:pt idx="555">
                  <c:v>-4057.45</c:v>
                </c:pt>
                <c:pt idx="556">
                  <c:v>-4060.03</c:v>
                </c:pt>
                <c:pt idx="557">
                  <c:v>-4060.36</c:v>
                </c:pt>
                <c:pt idx="558">
                  <c:v>-4060.65</c:v>
                </c:pt>
                <c:pt idx="559">
                  <c:v>-4058.92</c:v>
                </c:pt>
                <c:pt idx="560">
                  <c:v>-4052.24</c:v>
                </c:pt>
                <c:pt idx="561">
                  <c:v>-4052.8</c:v>
                </c:pt>
                <c:pt idx="562">
                  <c:v>-4046.94</c:v>
                </c:pt>
                <c:pt idx="563">
                  <c:v>-4046.17</c:v>
                </c:pt>
                <c:pt idx="564">
                  <c:v>-4051.71</c:v>
                </c:pt>
                <c:pt idx="565">
                  <c:v>-4046.23</c:v>
                </c:pt>
                <c:pt idx="566">
                  <c:v>-4043.87</c:v>
                </c:pt>
                <c:pt idx="567">
                  <c:v>-4045.08</c:v>
                </c:pt>
                <c:pt idx="568">
                  <c:v>-4036.85</c:v>
                </c:pt>
                <c:pt idx="569">
                  <c:v>-4050.95</c:v>
                </c:pt>
                <c:pt idx="570">
                  <c:v>-4046.96</c:v>
                </c:pt>
                <c:pt idx="571">
                  <c:v>-4048.2</c:v>
                </c:pt>
                <c:pt idx="572">
                  <c:v>-4054.73</c:v>
                </c:pt>
                <c:pt idx="573">
                  <c:v>-4051.06</c:v>
                </c:pt>
                <c:pt idx="574">
                  <c:v>-4050</c:v>
                </c:pt>
                <c:pt idx="575">
                  <c:v>-4051.09</c:v>
                </c:pt>
                <c:pt idx="576">
                  <c:v>-4048.76</c:v>
                </c:pt>
                <c:pt idx="577">
                  <c:v>-4044.72</c:v>
                </c:pt>
                <c:pt idx="578">
                  <c:v>-4048.64</c:v>
                </c:pt>
                <c:pt idx="579">
                  <c:v>-4047.17</c:v>
                </c:pt>
                <c:pt idx="580">
                  <c:v>-4041.94</c:v>
                </c:pt>
                <c:pt idx="581">
                  <c:v>-4038.29</c:v>
                </c:pt>
                <c:pt idx="582">
                  <c:v>-4037.49</c:v>
                </c:pt>
                <c:pt idx="583">
                  <c:v>-4038.41</c:v>
                </c:pt>
                <c:pt idx="584">
                  <c:v>-4040.32</c:v>
                </c:pt>
                <c:pt idx="585">
                  <c:v>-4041.91</c:v>
                </c:pt>
                <c:pt idx="586">
                  <c:v>-4036.08</c:v>
                </c:pt>
                <c:pt idx="587">
                  <c:v>-4039.84</c:v>
                </c:pt>
                <c:pt idx="588">
                  <c:v>-4036.89</c:v>
                </c:pt>
                <c:pt idx="589">
                  <c:v>-4034.46</c:v>
                </c:pt>
                <c:pt idx="590">
                  <c:v>-4036.24</c:v>
                </c:pt>
                <c:pt idx="591">
                  <c:v>-4038.34</c:v>
                </c:pt>
                <c:pt idx="592">
                  <c:v>-4039.83</c:v>
                </c:pt>
                <c:pt idx="593">
                  <c:v>-4026.92</c:v>
                </c:pt>
                <c:pt idx="594">
                  <c:v>-4024.69</c:v>
                </c:pt>
                <c:pt idx="595">
                  <c:v>-4022.98</c:v>
                </c:pt>
                <c:pt idx="596">
                  <c:v>-4023.56</c:v>
                </c:pt>
                <c:pt idx="597">
                  <c:v>-4027.1</c:v>
                </c:pt>
                <c:pt idx="598">
                  <c:v>-4032.34</c:v>
                </c:pt>
                <c:pt idx="599">
                  <c:v>-4021.43</c:v>
                </c:pt>
                <c:pt idx="600">
                  <c:v>-4017.02</c:v>
                </c:pt>
                <c:pt idx="601">
                  <c:v>-4018.57</c:v>
                </c:pt>
                <c:pt idx="602">
                  <c:v>-4019.63</c:v>
                </c:pt>
                <c:pt idx="603">
                  <c:v>-4014.44</c:v>
                </c:pt>
                <c:pt idx="604">
                  <c:v>-4008.83</c:v>
                </c:pt>
                <c:pt idx="605">
                  <c:v>-4010.09</c:v>
                </c:pt>
                <c:pt idx="606">
                  <c:v>-4011.6</c:v>
                </c:pt>
                <c:pt idx="607">
                  <c:v>-4016.93</c:v>
                </c:pt>
                <c:pt idx="608">
                  <c:v>-4019.62</c:v>
                </c:pt>
                <c:pt idx="609">
                  <c:v>-4020.95</c:v>
                </c:pt>
                <c:pt idx="610">
                  <c:v>-4019.71</c:v>
                </c:pt>
                <c:pt idx="611">
                  <c:v>-4020.3</c:v>
                </c:pt>
                <c:pt idx="612">
                  <c:v>-4018.62</c:v>
                </c:pt>
                <c:pt idx="613">
                  <c:v>-4016.45</c:v>
                </c:pt>
                <c:pt idx="614">
                  <c:v>-4025.66</c:v>
                </c:pt>
                <c:pt idx="615">
                  <c:v>-4026.45</c:v>
                </c:pt>
                <c:pt idx="616">
                  <c:v>-4022.22</c:v>
                </c:pt>
                <c:pt idx="617">
                  <c:v>-4023.28</c:v>
                </c:pt>
                <c:pt idx="618">
                  <c:v>-4018.67</c:v>
                </c:pt>
                <c:pt idx="619">
                  <c:v>-4023.31</c:v>
                </c:pt>
                <c:pt idx="620">
                  <c:v>-4021.58</c:v>
                </c:pt>
                <c:pt idx="621">
                  <c:v>-4015.2</c:v>
                </c:pt>
                <c:pt idx="622">
                  <c:v>-4011.01</c:v>
                </c:pt>
                <c:pt idx="623">
                  <c:v>-4007.06</c:v>
                </c:pt>
                <c:pt idx="624">
                  <c:v>-4008.76</c:v>
                </c:pt>
                <c:pt idx="625">
                  <c:v>-4005.27</c:v>
                </c:pt>
                <c:pt idx="626">
                  <c:v>-4004.35</c:v>
                </c:pt>
                <c:pt idx="627">
                  <c:v>-4012.12</c:v>
                </c:pt>
                <c:pt idx="628">
                  <c:v>-4005.93</c:v>
                </c:pt>
                <c:pt idx="629">
                  <c:v>-4005.06</c:v>
                </c:pt>
                <c:pt idx="630">
                  <c:v>-4003.37</c:v>
                </c:pt>
                <c:pt idx="631">
                  <c:v>-4010.45</c:v>
                </c:pt>
                <c:pt idx="632">
                  <c:v>-4004.43</c:v>
                </c:pt>
                <c:pt idx="633">
                  <c:v>-4007.65</c:v>
                </c:pt>
                <c:pt idx="634">
                  <c:v>-4008.67</c:v>
                </c:pt>
                <c:pt idx="635">
                  <c:v>-4009.05</c:v>
                </c:pt>
                <c:pt idx="636">
                  <c:v>-4007.57</c:v>
                </c:pt>
                <c:pt idx="637">
                  <c:v>-4010.21</c:v>
                </c:pt>
                <c:pt idx="638">
                  <c:v>-4009.85</c:v>
                </c:pt>
                <c:pt idx="639">
                  <c:v>-4006.97</c:v>
                </c:pt>
                <c:pt idx="640">
                  <c:v>-4000.83</c:v>
                </c:pt>
                <c:pt idx="641">
                  <c:v>-4003.4</c:v>
                </c:pt>
                <c:pt idx="642">
                  <c:v>-3997.8</c:v>
                </c:pt>
                <c:pt idx="643">
                  <c:v>-3999.8</c:v>
                </c:pt>
                <c:pt idx="644">
                  <c:v>-3994.95</c:v>
                </c:pt>
                <c:pt idx="645">
                  <c:v>-3999.58</c:v>
                </c:pt>
                <c:pt idx="646">
                  <c:v>-4000.05</c:v>
                </c:pt>
                <c:pt idx="647">
                  <c:v>-4005.4</c:v>
                </c:pt>
                <c:pt idx="648">
                  <c:v>-4001.41</c:v>
                </c:pt>
                <c:pt idx="649">
                  <c:v>-4003.17</c:v>
                </c:pt>
                <c:pt idx="650">
                  <c:v>-4006.79</c:v>
                </c:pt>
                <c:pt idx="651">
                  <c:v>-4002.42</c:v>
                </c:pt>
                <c:pt idx="652">
                  <c:v>-3999.11</c:v>
                </c:pt>
                <c:pt idx="653">
                  <c:v>-3999.07</c:v>
                </c:pt>
                <c:pt idx="654">
                  <c:v>-3999.94</c:v>
                </c:pt>
                <c:pt idx="655">
                  <c:v>-3997.2</c:v>
                </c:pt>
                <c:pt idx="656">
                  <c:v>-3995.48</c:v>
                </c:pt>
                <c:pt idx="657">
                  <c:v>-3991.68</c:v>
                </c:pt>
                <c:pt idx="658">
                  <c:v>-3995.94</c:v>
                </c:pt>
                <c:pt idx="659">
                  <c:v>-3994.03</c:v>
                </c:pt>
                <c:pt idx="660">
                  <c:v>-3995.7</c:v>
                </c:pt>
                <c:pt idx="661">
                  <c:v>-4000.63</c:v>
                </c:pt>
                <c:pt idx="662">
                  <c:v>-4001.38</c:v>
                </c:pt>
                <c:pt idx="663">
                  <c:v>-3993.92</c:v>
                </c:pt>
                <c:pt idx="664">
                  <c:v>-3987.47</c:v>
                </c:pt>
                <c:pt idx="665">
                  <c:v>-3989.1</c:v>
                </c:pt>
                <c:pt idx="666">
                  <c:v>-3985.49</c:v>
                </c:pt>
                <c:pt idx="667">
                  <c:v>-3988.74</c:v>
                </c:pt>
                <c:pt idx="668">
                  <c:v>-3985.93</c:v>
                </c:pt>
                <c:pt idx="669">
                  <c:v>-3987.33</c:v>
                </c:pt>
                <c:pt idx="670">
                  <c:v>-3983.55</c:v>
                </c:pt>
                <c:pt idx="671">
                  <c:v>-3984.37</c:v>
                </c:pt>
                <c:pt idx="672">
                  <c:v>-3986.66</c:v>
                </c:pt>
                <c:pt idx="673">
                  <c:v>-3985.29</c:v>
                </c:pt>
                <c:pt idx="674">
                  <c:v>-3988.64</c:v>
                </c:pt>
                <c:pt idx="675">
                  <c:v>-3981.22</c:v>
                </c:pt>
                <c:pt idx="676">
                  <c:v>-3982.27</c:v>
                </c:pt>
                <c:pt idx="677">
                  <c:v>-3986.83</c:v>
                </c:pt>
                <c:pt idx="678">
                  <c:v>-3985.16</c:v>
                </c:pt>
                <c:pt idx="679">
                  <c:v>-3988.35</c:v>
                </c:pt>
                <c:pt idx="680">
                  <c:v>-3991.46</c:v>
                </c:pt>
                <c:pt idx="681">
                  <c:v>-3981.59</c:v>
                </c:pt>
                <c:pt idx="682">
                  <c:v>-3985.43</c:v>
                </c:pt>
                <c:pt idx="683">
                  <c:v>-3983.04</c:v>
                </c:pt>
                <c:pt idx="684">
                  <c:v>-3978.33</c:v>
                </c:pt>
                <c:pt idx="685">
                  <c:v>-3982.81</c:v>
                </c:pt>
                <c:pt idx="686">
                  <c:v>-3981.2</c:v>
                </c:pt>
                <c:pt idx="687">
                  <c:v>-3978.58</c:v>
                </c:pt>
                <c:pt idx="688">
                  <c:v>-3975.35</c:v>
                </c:pt>
                <c:pt idx="689">
                  <c:v>-3976.45</c:v>
                </c:pt>
                <c:pt idx="690">
                  <c:v>-3976.7</c:v>
                </c:pt>
                <c:pt idx="691">
                  <c:v>-3977.12</c:v>
                </c:pt>
                <c:pt idx="692">
                  <c:v>-3977.07</c:v>
                </c:pt>
                <c:pt idx="693">
                  <c:v>-3977.78</c:v>
                </c:pt>
                <c:pt idx="694">
                  <c:v>-3981.45</c:v>
                </c:pt>
                <c:pt idx="695">
                  <c:v>-3973.11</c:v>
                </c:pt>
                <c:pt idx="696">
                  <c:v>-3969.54</c:v>
                </c:pt>
                <c:pt idx="697">
                  <c:v>-3974.19</c:v>
                </c:pt>
                <c:pt idx="698">
                  <c:v>-3975.88</c:v>
                </c:pt>
                <c:pt idx="699">
                  <c:v>-3966.59</c:v>
                </c:pt>
                <c:pt idx="700">
                  <c:v>-3961.22</c:v>
                </c:pt>
                <c:pt idx="701">
                  <c:v>-3961.05</c:v>
                </c:pt>
                <c:pt idx="702">
                  <c:v>-3961.21</c:v>
                </c:pt>
                <c:pt idx="703">
                  <c:v>-3962.05</c:v>
                </c:pt>
                <c:pt idx="704">
                  <c:v>-3966.32</c:v>
                </c:pt>
                <c:pt idx="705">
                  <c:v>-3969.77</c:v>
                </c:pt>
                <c:pt idx="706">
                  <c:v>-3971.17</c:v>
                </c:pt>
                <c:pt idx="707">
                  <c:v>-3966.71</c:v>
                </c:pt>
                <c:pt idx="708">
                  <c:v>-3968.81</c:v>
                </c:pt>
                <c:pt idx="709">
                  <c:v>-3968.72</c:v>
                </c:pt>
                <c:pt idx="710">
                  <c:v>-3960.02</c:v>
                </c:pt>
                <c:pt idx="711">
                  <c:v>-3952.75</c:v>
                </c:pt>
                <c:pt idx="712">
                  <c:v>-3951.26</c:v>
                </c:pt>
                <c:pt idx="713">
                  <c:v>-3948.69</c:v>
                </c:pt>
                <c:pt idx="714">
                  <c:v>-3951.53</c:v>
                </c:pt>
                <c:pt idx="715">
                  <c:v>-3951.32</c:v>
                </c:pt>
                <c:pt idx="716">
                  <c:v>-3948.27</c:v>
                </c:pt>
                <c:pt idx="717">
                  <c:v>-3947.4</c:v>
                </c:pt>
                <c:pt idx="718">
                  <c:v>-3949.79</c:v>
                </c:pt>
                <c:pt idx="719">
                  <c:v>-3953.02</c:v>
                </c:pt>
                <c:pt idx="720">
                  <c:v>-3953.75</c:v>
                </c:pt>
                <c:pt idx="721">
                  <c:v>-3948.59</c:v>
                </c:pt>
                <c:pt idx="722">
                  <c:v>-3950.52</c:v>
                </c:pt>
                <c:pt idx="723">
                  <c:v>-3949.7</c:v>
                </c:pt>
                <c:pt idx="724">
                  <c:v>-3951.53</c:v>
                </c:pt>
                <c:pt idx="725">
                  <c:v>-3949.95</c:v>
                </c:pt>
                <c:pt idx="726">
                  <c:v>-3950.94</c:v>
                </c:pt>
                <c:pt idx="727">
                  <c:v>-3947.83</c:v>
                </c:pt>
                <c:pt idx="728">
                  <c:v>-3944.32</c:v>
                </c:pt>
                <c:pt idx="729">
                  <c:v>-3948.62</c:v>
                </c:pt>
                <c:pt idx="730">
                  <c:v>-3950.81</c:v>
                </c:pt>
                <c:pt idx="731">
                  <c:v>-3950.67</c:v>
                </c:pt>
                <c:pt idx="732">
                  <c:v>-3950.55</c:v>
                </c:pt>
                <c:pt idx="733">
                  <c:v>-3948.25</c:v>
                </c:pt>
                <c:pt idx="734">
                  <c:v>-3942.55</c:v>
                </c:pt>
                <c:pt idx="735">
                  <c:v>-3944.87</c:v>
                </c:pt>
                <c:pt idx="736">
                  <c:v>-3945.2</c:v>
                </c:pt>
                <c:pt idx="737">
                  <c:v>-3945.66</c:v>
                </c:pt>
                <c:pt idx="738">
                  <c:v>-3948.01</c:v>
                </c:pt>
                <c:pt idx="739">
                  <c:v>-3945.63</c:v>
                </c:pt>
                <c:pt idx="740">
                  <c:v>-3942.3</c:v>
                </c:pt>
                <c:pt idx="741">
                  <c:v>-3944.59</c:v>
                </c:pt>
                <c:pt idx="742">
                  <c:v>-3941.68</c:v>
                </c:pt>
                <c:pt idx="743">
                  <c:v>-3940.22</c:v>
                </c:pt>
                <c:pt idx="744">
                  <c:v>-3942.59</c:v>
                </c:pt>
                <c:pt idx="745">
                  <c:v>-3938.58</c:v>
                </c:pt>
                <c:pt idx="746">
                  <c:v>-3932.02</c:v>
                </c:pt>
                <c:pt idx="747">
                  <c:v>-3941.27</c:v>
                </c:pt>
                <c:pt idx="748">
                  <c:v>-3938.93</c:v>
                </c:pt>
                <c:pt idx="749">
                  <c:v>-3938.75</c:v>
                </c:pt>
                <c:pt idx="750">
                  <c:v>-3930.66</c:v>
                </c:pt>
                <c:pt idx="751">
                  <c:v>-3934.14</c:v>
                </c:pt>
                <c:pt idx="752">
                  <c:v>-3933.67</c:v>
                </c:pt>
                <c:pt idx="753">
                  <c:v>-3934.79</c:v>
                </c:pt>
                <c:pt idx="754">
                  <c:v>-3936.62</c:v>
                </c:pt>
                <c:pt idx="755">
                  <c:v>-3935</c:v>
                </c:pt>
                <c:pt idx="756">
                  <c:v>-3936.18</c:v>
                </c:pt>
                <c:pt idx="757">
                  <c:v>-3932.23</c:v>
                </c:pt>
                <c:pt idx="758">
                  <c:v>-3926.68</c:v>
                </c:pt>
                <c:pt idx="759">
                  <c:v>-3929.24</c:v>
                </c:pt>
                <c:pt idx="760">
                  <c:v>-3932.4</c:v>
                </c:pt>
                <c:pt idx="761">
                  <c:v>-3929.37</c:v>
                </c:pt>
                <c:pt idx="762">
                  <c:v>-3931.31</c:v>
                </c:pt>
                <c:pt idx="763">
                  <c:v>-3927.84</c:v>
                </c:pt>
                <c:pt idx="764">
                  <c:v>-3931.18</c:v>
                </c:pt>
                <c:pt idx="765">
                  <c:v>-3930.36</c:v>
                </c:pt>
                <c:pt idx="766">
                  <c:v>-3928.17</c:v>
                </c:pt>
                <c:pt idx="767">
                  <c:v>-3922.67</c:v>
                </c:pt>
                <c:pt idx="768">
                  <c:v>-3920.51</c:v>
                </c:pt>
                <c:pt idx="769">
                  <c:v>-3919.61</c:v>
                </c:pt>
                <c:pt idx="770">
                  <c:v>-3920.91</c:v>
                </c:pt>
                <c:pt idx="771">
                  <c:v>-3919.98</c:v>
                </c:pt>
                <c:pt idx="772">
                  <c:v>-3925.67</c:v>
                </c:pt>
                <c:pt idx="773">
                  <c:v>-3921.1</c:v>
                </c:pt>
                <c:pt idx="774">
                  <c:v>-3913.67</c:v>
                </c:pt>
                <c:pt idx="775">
                  <c:v>-3918.83</c:v>
                </c:pt>
                <c:pt idx="776">
                  <c:v>-3924.14</c:v>
                </c:pt>
                <c:pt idx="777">
                  <c:v>-3921.77</c:v>
                </c:pt>
                <c:pt idx="778">
                  <c:v>-3927.45</c:v>
                </c:pt>
                <c:pt idx="779">
                  <c:v>-3916.42</c:v>
                </c:pt>
                <c:pt idx="780">
                  <c:v>-3919.92</c:v>
                </c:pt>
                <c:pt idx="781">
                  <c:v>-3917.09</c:v>
                </c:pt>
                <c:pt idx="782">
                  <c:v>-3913.58</c:v>
                </c:pt>
                <c:pt idx="783">
                  <c:v>-3913.24</c:v>
                </c:pt>
                <c:pt idx="784">
                  <c:v>-3918.78</c:v>
                </c:pt>
                <c:pt idx="785">
                  <c:v>-3922.17</c:v>
                </c:pt>
                <c:pt idx="786">
                  <c:v>-3914.62</c:v>
                </c:pt>
                <c:pt idx="787">
                  <c:v>-3916.72</c:v>
                </c:pt>
                <c:pt idx="788">
                  <c:v>-3916.22</c:v>
                </c:pt>
                <c:pt idx="789">
                  <c:v>-3912.76</c:v>
                </c:pt>
                <c:pt idx="790">
                  <c:v>-3914.41</c:v>
                </c:pt>
                <c:pt idx="791">
                  <c:v>-3913.02</c:v>
                </c:pt>
                <c:pt idx="792">
                  <c:v>-3918.26</c:v>
                </c:pt>
                <c:pt idx="793">
                  <c:v>-3917.37</c:v>
                </c:pt>
                <c:pt idx="794">
                  <c:v>-3911.63</c:v>
                </c:pt>
                <c:pt idx="795">
                  <c:v>-3905.14</c:v>
                </c:pt>
                <c:pt idx="796">
                  <c:v>-3904.01</c:v>
                </c:pt>
                <c:pt idx="797">
                  <c:v>-3903.46</c:v>
                </c:pt>
                <c:pt idx="798">
                  <c:v>-3906.82</c:v>
                </c:pt>
                <c:pt idx="799">
                  <c:v>-3909.92</c:v>
                </c:pt>
                <c:pt idx="800">
                  <c:v>-3903.44</c:v>
                </c:pt>
                <c:pt idx="801">
                  <c:v>-3903.35</c:v>
                </c:pt>
              </c:numCache>
            </c:numRef>
          </c:yVal>
          <c:smooth val="1"/>
          <c:extLst>
            <c:ext xmlns:c16="http://schemas.microsoft.com/office/drawing/2014/chart" uri="{C3380CC4-5D6E-409C-BE32-E72D297353CC}">
              <c16:uniqueId val="{00000000-00C3-4C97-9787-B38691EAD640}"/>
            </c:ext>
          </c:extLst>
        </c:ser>
        <c:dLbls>
          <c:showLegendKey val="0"/>
          <c:showVal val="0"/>
          <c:showCatName val="0"/>
          <c:showSerName val="0"/>
          <c:showPercent val="0"/>
          <c:showBubbleSize val="0"/>
        </c:dLbls>
        <c:axId val="508727871"/>
        <c:axId val="508729951"/>
      </c:scatterChart>
      <c:valAx>
        <c:axId val="508727871"/>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Temperature(in K)</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5400000" spcFirstLastPara="1" vertOverflow="ellipsis"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508729951"/>
        <c:crosses val="autoZero"/>
        <c:crossBetween val="midCat"/>
      </c:valAx>
      <c:valAx>
        <c:axId val="508729951"/>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Potential Energy(in eV)</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508727871"/>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600" dirty="0"/>
              <a:t>Melting Point v/s Size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smoothMarker"/>
        <c:varyColors val="0"/>
        <c:ser>
          <c:idx val="0"/>
          <c:order val="0"/>
          <c:spPr>
            <a:ln w="95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Sheet1!$D$11:$D$18</c:f>
              <c:numCache>
                <c:formatCode>General</c:formatCode>
                <c:ptCount val="8"/>
                <c:pt idx="0">
                  <c:v>2</c:v>
                </c:pt>
                <c:pt idx="1">
                  <c:v>3</c:v>
                </c:pt>
                <c:pt idx="2">
                  <c:v>4</c:v>
                </c:pt>
                <c:pt idx="3">
                  <c:v>5</c:v>
                </c:pt>
                <c:pt idx="4">
                  <c:v>6</c:v>
                </c:pt>
                <c:pt idx="5">
                  <c:v>7</c:v>
                </c:pt>
                <c:pt idx="6">
                  <c:v>8</c:v>
                </c:pt>
                <c:pt idx="7">
                  <c:v>9</c:v>
                </c:pt>
              </c:numCache>
            </c:numRef>
          </c:xVal>
          <c:yVal>
            <c:numRef>
              <c:f>Sheet1!$E$11:$E$18</c:f>
              <c:numCache>
                <c:formatCode>General</c:formatCode>
                <c:ptCount val="8"/>
              </c:numCache>
            </c:numRef>
          </c:yVal>
          <c:smooth val="1"/>
          <c:extLst>
            <c:ext xmlns:c16="http://schemas.microsoft.com/office/drawing/2014/chart" uri="{C3380CC4-5D6E-409C-BE32-E72D297353CC}">
              <c16:uniqueId val="{00000000-59D1-471F-A50B-394AB8008F96}"/>
            </c:ext>
          </c:extLst>
        </c:ser>
        <c:ser>
          <c:idx val="1"/>
          <c:order val="1"/>
          <c:spPr>
            <a:ln w="9525" cap="rnd">
              <a:solidFill>
                <a:schemeClr val="accent2"/>
              </a:solid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Sheet1!$D$11:$D$18</c:f>
              <c:numCache>
                <c:formatCode>General</c:formatCode>
                <c:ptCount val="8"/>
                <c:pt idx="0">
                  <c:v>2</c:v>
                </c:pt>
                <c:pt idx="1">
                  <c:v>3</c:v>
                </c:pt>
                <c:pt idx="2">
                  <c:v>4</c:v>
                </c:pt>
                <c:pt idx="3">
                  <c:v>5</c:v>
                </c:pt>
                <c:pt idx="4">
                  <c:v>6</c:v>
                </c:pt>
                <c:pt idx="5">
                  <c:v>7</c:v>
                </c:pt>
                <c:pt idx="6">
                  <c:v>8</c:v>
                </c:pt>
                <c:pt idx="7">
                  <c:v>9</c:v>
                </c:pt>
              </c:numCache>
            </c:numRef>
          </c:xVal>
          <c:yVal>
            <c:numRef>
              <c:f>Sheet1!$F$11:$F$18</c:f>
              <c:numCache>
                <c:formatCode>General</c:formatCode>
                <c:ptCount val="8"/>
                <c:pt idx="0">
                  <c:v>890</c:v>
                </c:pt>
                <c:pt idx="1">
                  <c:v>1376.43</c:v>
                </c:pt>
                <c:pt idx="2">
                  <c:v>1442.2</c:v>
                </c:pt>
                <c:pt idx="3">
                  <c:v>1506.7</c:v>
                </c:pt>
                <c:pt idx="4">
                  <c:v>1609.835</c:v>
                </c:pt>
                <c:pt idx="5">
                  <c:v>1625.5450000000001</c:v>
                </c:pt>
                <c:pt idx="6">
                  <c:v>1639.2149999999999</c:v>
                </c:pt>
                <c:pt idx="7">
                  <c:v>1652.865</c:v>
                </c:pt>
              </c:numCache>
            </c:numRef>
          </c:yVal>
          <c:smooth val="1"/>
          <c:extLst>
            <c:ext xmlns:c16="http://schemas.microsoft.com/office/drawing/2014/chart" uri="{C3380CC4-5D6E-409C-BE32-E72D297353CC}">
              <c16:uniqueId val="{00000001-59D1-471F-A50B-394AB8008F96}"/>
            </c:ext>
          </c:extLst>
        </c:ser>
        <c:dLbls>
          <c:showLegendKey val="0"/>
          <c:showVal val="0"/>
          <c:showCatName val="0"/>
          <c:showSerName val="0"/>
          <c:showPercent val="0"/>
          <c:showBubbleSize val="0"/>
        </c:dLbls>
        <c:axId val="1695699536"/>
        <c:axId val="1695680816"/>
      </c:scatterChart>
      <c:valAx>
        <c:axId val="1695699536"/>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cap="none" dirty="0"/>
                  <a:t>Nanoparticle radius(in nm)</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95680816"/>
        <c:crosses val="autoZero"/>
        <c:crossBetween val="midCat"/>
      </c:valAx>
      <c:valAx>
        <c:axId val="169568081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sz="1000" cap="none" dirty="0"/>
                  <a:t>T</a:t>
                </a:r>
                <a:r>
                  <a:rPr lang="en-IN" sz="1000" cap="none" baseline="-25000" dirty="0"/>
                  <a:t>m</a:t>
                </a:r>
                <a:r>
                  <a:rPr lang="en-IN" sz="1000" cap="none" dirty="0"/>
                  <a:t>(in K)</a:t>
                </a:r>
              </a:p>
            </c:rich>
          </c:tx>
          <c:layout>
            <c:manualLayout>
              <c:xMode val="edge"/>
              <c:yMode val="edge"/>
              <c:x val="2.8608345887967013E-2"/>
              <c:y val="0.30381962671332752"/>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95699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800" dirty="0"/>
              <a:t>Potential Energy v/s Time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9211636045494312"/>
          <c:y val="0.26184795883282586"/>
          <c:w val="0.71909208223971999"/>
          <c:h val="0.57938049946248826"/>
        </c:manualLayout>
      </c:layout>
      <c:scatterChart>
        <c:scatterStyle val="smoothMarker"/>
        <c:varyColors val="0"/>
        <c:ser>
          <c:idx val="0"/>
          <c:order val="0"/>
          <c:spPr>
            <a:ln w="95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Sheet1!$B$4:$B$254</c:f>
              <c:numCache>
                <c:formatCode>General</c:formatCode>
                <c:ptCount val="251"/>
                <c:pt idx="0">
                  <c:v>600</c:v>
                </c:pt>
                <c:pt idx="1">
                  <c:v>1200</c:v>
                </c:pt>
                <c:pt idx="2">
                  <c:v>1800</c:v>
                </c:pt>
                <c:pt idx="3">
                  <c:v>2400</c:v>
                </c:pt>
                <c:pt idx="4">
                  <c:v>3000</c:v>
                </c:pt>
                <c:pt idx="5">
                  <c:v>3600</c:v>
                </c:pt>
                <c:pt idx="6">
                  <c:v>4200</c:v>
                </c:pt>
                <c:pt idx="7">
                  <c:v>4800</c:v>
                </c:pt>
                <c:pt idx="8">
                  <c:v>5400</c:v>
                </c:pt>
                <c:pt idx="9">
                  <c:v>6000</c:v>
                </c:pt>
                <c:pt idx="10">
                  <c:v>6600</c:v>
                </c:pt>
                <c:pt idx="11">
                  <c:v>7200</c:v>
                </c:pt>
                <c:pt idx="12">
                  <c:v>7800</c:v>
                </c:pt>
                <c:pt idx="13">
                  <c:v>8400</c:v>
                </c:pt>
                <c:pt idx="14">
                  <c:v>9000</c:v>
                </c:pt>
                <c:pt idx="15">
                  <c:v>9600</c:v>
                </c:pt>
                <c:pt idx="16">
                  <c:v>10200</c:v>
                </c:pt>
                <c:pt idx="17">
                  <c:v>10800</c:v>
                </c:pt>
                <c:pt idx="18">
                  <c:v>11400</c:v>
                </c:pt>
                <c:pt idx="19">
                  <c:v>12000</c:v>
                </c:pt>
                <c:pt idx="20">
                  <c:v>12600</c:v>
                </c:pt>
                <c:pt idx="21">
                  <c:v>13200</c:v>
                </c:pt>
                <c:pt idx="22">
                  <c:v>13800</c:v>
                </c:pt>
                <c:pt idx="23">
                  <c:v>14400</c:v>
                </c:pt>
                <c:pt idx="24">
                  <c:v>15000</c:v>
                </c:pt>
                <c:pt idx="25">
                  <c:v>15600</c:v>
                </c:pt>
                <c:pt idx="26">
                  <c:v>16200</c:v>
                </c:pt>
                <c:pt idx="27">
                  <c:v>16800</c:v>
                </c:pt>
                <c:pt idx="28">
                  <c:v>17400</c:v>
                </c:pt>
                <c:pt idx="29">
                  <c:v>18000</c:v>
                </c:pt>
                <c:pt idx="30">
                  <c:v>18600</c:v>
                </c:pt>
                <c:pt idx="31">
                  <c:v>19200</c:v>
                </c:pt>
                <c:pt idx="32">
                  <c:v>19800</c:v>
                </c:pt>
                <c:pt idx="33">
                  <c:v>20400</c:v>
                </c:pt>
                <c:pt idx="34">
                  <c:v>21000</c:v>
                </c:pt>
                <c:pt idx="35">
                  <c:v>21600</c:v>
                </c:pt>
                <c:pt idx="36">
                  <c:v>22200</c:v>
                </c:pt>
                <c:pt idx="37">
                  <c:v>22800</c:v>
                </c:pt>
                <c:pt idx="38">
                  <c:v>23400</c:v>
                </c:pt>
                <c:pt idx="39">
                  <c:v>24000</c:v>
                </c:pt>
                <c:pt idx="40">
                  <c:v>24600</c:v>
                </c:pt>
                <c:pt idx="41">
                  <c:v>25200</c:v>
                </c:pt>
                <c:pt idx="42">
                  <c:v>25800</c:v>
                </c:pt>
                <c:pt idx="43">
                  <c:v>26400</c:v>
                </c:pt>
                <c:pt idx="44">
                  <c:v>27000</c:v>
                </c:pt>
                <c:pt idx="45">
                  <c:v>27600</c:v>
                </c:pt>
                <c:pt idx="46">
                  <c:v>28200</c:v>
                </c:pt>
                <c:pt idx="47">
                  <c:v>28800</c:v>
                </c:pt>
                <c:pt idx="48">
                  <c:v>29400</c:v>
                </c:pt>
                <c:pt idx="49">
                  <c:v>30000</c:v>
                </c:pt>
                <c:pt idx="50">
                  <c:v>30600</c:v>
                </c:pt>
                <c:pt idx="51">
                  <c:v>31200</c:v>
                </c:pt>
                <c:pt idx="52">
                  <c:v>31800</c:v>
                </c:pt>
                <c:pt idx="53">
                  <c:v>32400</c:v>
                </c:pt>
                <c:pt idx="54">
                  <c:v>33000</c:v>
                </c:pt>
                <c:pt idx="55">
                  <c:v>33600</c:v>
                </c:pt>
                <c:pt idx="56">
                  <c:v>34200</c:v>
                </c:pt>
                <c:pt idx="57">
                  <c:v>34800</c:v>
                </c:pt>
                <c:pt idx="58">
                  <c:v>35400</c:v>
                </c:pt>
                <c:pt idx="59">
                  <c:v>36000</c:v>
                </c:pt>
                <c:pt idx="60">
                  <c:v>36600</c:v>
                </c:pt>
                <c:pt idx="61">
                  <c:v>37200</c:v>
                </c:pt>
                <c:pt idx="62">
                  <c:v>37800</c:v>
                </c:pt>
                <c:pt idx="63">
                  <c:v>38400</c:v>
                </c:pt>
                <c:pt idx="64">
                  <c:v>39000</c:v>
                </c:pt>
                <c:pt idx="65">
                  <c:v>39600</c:v>
                </c:pt>
                <c:pt idx="66">
                  <c:v>40200</c:v>
                </c:pt>
                <c:pt idx="67">
                  <c:v>40800</c:v>
                </c:pt>
                <c:pt idx="68">
                  <c:v>41400</c:v>
                </c:pt>
                <c:pt idx="69">
                  <c:v>42000</c:v>
                </c:pt>
                <c:pt idx="70">
                  <c:v>42600</c:v>
                </c:pt>
                <c:pt idx="71">
                  <c:v>43200</c:v>
                </c:pt>
                <c:pt idx="72">
                  <c:v>43800</c:v>
                </c:pt>
                <c:pt idx="73">
                  <c:v>44400</c:v>
                </c:pt>
                <c:pt idx="74">
                  <c:v>45000</c:v>
                </c:pt>
                <c:pt idx="75">
                  <c:v>45600</c:v>
                </c:pt>
                <c:pt idx="76">
                  <c:v>46200</c:v>
                </c:pt>
                <c:pt idx="77">
                  <c:v>46800</c:v>
                </c:pt>
                <c:pt idx="78">
                  <c:v>47400</c:v>
                </c:pt>
                <c:pt idx="79">
                  <c:v>48000</c:v>
                </c:pt>
                <c:pt idx="80">
                  <c:v>48600</c:v>
                </c:pt>
                <c:pt idx="81">
                  <c:v>49200</c:v>
                </c:pt>
                <c:pt idx="82">
                  <c:v>49800</c:v>
                </c:pt>
                <c:pt idx="83">
                  <c:v>50400</c:v>
                </c:pt>
                <c:pt idx="84">
                  <c:v>51000</c:v>
                </c:pt>
                <c:pt idx="85">
                  <c:v>51600</c:v>
                </c:pt>
                <c:pt idx="86">
                  <c:v>52200</c:v>
                </c:pt>
                <c:pt idx="87">
                  <c:v>52800</c:v>
                </c:pt>
                <c:pt idx="88">
                  <c:v>53400</c:v>
                </c:pt>
                <c:pt idx="89">
                  <c:v>54000</c:v>
                </c:pt>
                <c:pt idx="90">
                  <c:v>54600</c:v>
                </c:pt>
                <c:pt idx="91">
                  <c:v>55200</c:v>
                </c:pt>
                <c:pt idx="92">
                  <c:v>55800</c:v>
                </c:pt>
                <c:pt idx="93">
                  <c:v>56400</c:v>
                </c:pt>
                <c:pt idx="94">
                  <c:v>57000</c:v>
                </c:pt>
                <c:pt idx="95">
                  <c:v>57600</c:v>
                </c:pt>
                <c:pt idx="96">
                  <c:v>58200</c:v>
                </c:pt>
                <c:pt idx="97">
                  <c:v>58800</c:v>
                </c:pt>
                <c:pt idx="98">
                  <c:v>59400</c:v>
                </c:pt>
                <c:pt idx="99">
                  <c:v>60000</c:v>
                </c:pt>
                <c:pt idx="100">
                  <c:v>60600</c:v>
                </c:pt>
                <c:pt idx="101">
                  <c:v>61200</c:v>
                </c:pt>
                <c:pt idx="102">
                  <c:v>61800</c:v>
                </c:pt>
                <c:pt idx="103">
                  <c:v>62400</c:v>
                </c:pt>
                <c:pt idx="104">
                  <c:v>63000</c:v>
                </c:pt>
                <c:pt idx="105">
                  <c:v>63600</c:v>
                </c:pt>
                <c:pt idx="106">
                  <c:v>64200</c:v>
                </c:pt>
                <c:pt idx="107">
                  <c:v>64800</c:v>
                </c:pt>
                <c:pt idx="108">
                  <c:v>65400</c:v>
                </c:pt>
                <c:pt idx="109">
                  <c:v>66000</c:v>
                </c:pt>
                <c:pt idx="110">
                  <c:v>66600</c:v>
                </c:pt>
                <c:pt idx="111">
                  <c:v>67200</c:v>
                </c:pt>
                <c:pt idx="112">
                  <c:v>67800</c:v>
                </c:pt>
                <c:pt idx="113">
                  <c:v>68400</c:v>
                </c:pt>
                <c:pt idx="114">
                  <c:v>69000</c:v>
                </c:pt>
                <c:pt idx="115">
                  <c:v>69600</c:v>
                </c:pt>
                <c:pt idx="116">
                  <c:v>70200</c:v>
                </c:pt>
                <c:pt idx="117">
                  <c:v>70800</c:v>
                </c:pt>
                <c:pt idx="118">
                  <c:v>71400</c:v>
                </c:pt>
                <c:pt idx="119">
                  <c:v>72000</c:v>
                </c:pt>
                <c:pt idx="120">
                  <c:v>72600</c:v>
                </c:pt>
                <c:pt idx="121">
                  <c:v>73200</c:v>
                </c:pt>
                <c:pt idx="122">
                  <c:v>73800</c:v>
                </c:pt>
                <c:pt idx="123">
                  <c:v>74400</c:v>
                </c:pt>
                <c:pt idx="124">
                  <c:v>75000</c:v>
                </c:pt>
                <c:pt idx="125">
                  <c:v>75600</c:v>
                </c:pt>
                <c:pt idx="126">
                  <c:v>76200</c:v>
                </c:pt>
                <c:pt idx="127">
                  <c:v>76800</c:v>
                </c:pt>
                <c:pt idx="128">
                  <c:v>77400</c:v>
                </c:pt>
                <c:pt idx="129">
                  <c:v>78000</c:v>
                </c:pt>
                <c:pt idx="130">
                  <c:v>78600</c:v>
                </c:pt>
                <c:pt idx="131">
                  <c:v>79200</c:v>
                </c:pt>
                <c:pt idx="132">
                  <c:v>79800</c:v>
                </c:pt>
                <c:pt idx="133">
                  <c:v>80400</c:v>
                </c:pt>
                <c:pt idx="134">
                  <c:v>81000</c:v>
                </c:pt>
                <c:pt idx="135">
                  <c:v>81600</c:v>
                </c:pt>
                <c:pt idx="136">
                  <c:v>82200</c:v>
                </c:pt>
                <c:pt idx="137">
                  <c:v>82800</c:v>
                </c:pt>
                <c:pt idx="138">
                  <c:v>83400</c:v>
                </c:pt>
                <c:pt idx="139">
                  <c:v>84000</c:v>
                </c:pt>
                <c:pt idx="140">
                  <c:v>84600</c:v>
                </c:pt>
                <c:pt idx="141">
                  <c:v>85200</c:v>
                </c:pt>
                <c:pt idx="142">
                  <c:v>85800</c:v>
                </c:pt>
                <c:pt idx="143">
                  <c:v>86400</c:v>
                </c:pt>
                <c:pt idx="144">
                  <c:v>87000</c:v>
                </c:pt>
                <c:pt idx="145">
                  <c:v>87600</c:v>
                </c:pt>
                <c:pt idx="146">
                  <c:v>88200</c:v>
                </c:pt>
                <c:pt idx="147">
                  <c:v>88800</c:v>
                </c:pt>
                <c:pt idx="148">
                  <c:v>89400</c:v>
                </c:pt>
                <c:pt idx="149">
                  <c:v>90000</c:v>
                </c:pt>
                <c:pt idx="150">
                  <c:v>90600</c:v>
                </c:pt>
                <c:pt idx="151">
                  <c:v>91200</c:v>
                </c:pt>
                <c:pt idx="152">
                  <c:v>91800</c:v>
                </c:pt>
                <c:pt idx="153">
                  <c:v>92400</c:v>
                </c:pt>
                <c:pt idx="154">
                  <c:v>93000</c:v>
                </c:pt>
                <c:pt idx="155">
                  <c:v>93600</c:v>
                </c:pt>
                <c:pt idx="156">
                  <c:v>94200</c:v>
                </c:pt>
                <c:pt idx="157">
                  <c:v>94800</c:v>
                </c:pt>
                <c:pt idx="158">
                  <c:v>95400</c:v>
                </c:pt>
                <c:pt idx="159">
                  <c:v>96000</c:v>
                </c:pt>
                <c:pt idx="160">
                  <c:v>96600</c:v>
                </c:pt>
                <c:pt idx="161">
                  <c:v>97200</c:v>
                </c:pt>
                <c:pt idx="162">
                  <c:v>97800</c:v>
                </c:pt>
                <c:pt idx="163">
                  <c:v>98400</c:v>
                </c:pt>
                <c:pt idx="164">
                  <c:v>99000</c:v>
                </c:pt>
                <c:pt idx="165">
                  <c:v>99600</c:v>
                </c:pt>
                <c:pt idx="166">
                  <c:v>100200</c:v>
                </c:pt>
                <c:pt idx="167">
                  <c:v>100800</c:v>
                </c:pt>
                <c:pt idx="168">
                  <c:v>101400</c:v>
                </c:pt>
                <c:pt idx="169">
                  <c:v>102000</c:v>
                </c:pt>
                <c:pt idx="170">
                  <c:v>102600</c:v>
                </c:pt>
                <c:pt idx="171">
                  <c:v>103200</c:v>
                </c:pt>
                <c:pt idx="172">
                  <c:v>103800</c:v>
                </c:pt>
                <c:pt idx="173">
                  <c:v>104400</c:v>
                </c:pt>
                <c:pt idx="174">
                  <c:v>105000</c:v>
                </c:pt>
                <c:pt idx="175">
                  <c:v>105600</c:v>
                </c:pt>
                <c:pt idx="176">
                  <c:v>106200</c:v>
                </c:pt>
                <c:pt idx="177">
                  <c:v>106800</c:v>
                </c:pt>
                <c:pt idx="178">
                  <c:v>107400</c:v>
                </c:pt>
                <c:pt idx="179">
                  <c:v>108000</c:v>
                </c:pt>
                <c:pt idx="180">
                  <c:v>108600</c:v>
                </c:pt>
                <c:pt idx="181">
                  <c:v>109200</c:v>
                </c:pt>
                <c:pt idx="182">
                  <c:v>109800</c:v>
                </c:pt>
                <c:pt idx="183">
                  <c:v>110400</c:v>
                </c:pt>
                <c:pt idx="184">
                  <c:v>111000</c:v>
                </c:pt>
                <c:pt idx="185">
                  <c:v>111600</c:v>
                </c:pt>
                <c:pt idx="186">
                  <c:v>112200</c:v>
                </c:pt>
                <c:pt idx="187">
                  <c:v>112800</c:v>
                </c:pt>
                <c:pt idx="188">
                  <c:v>113400</c:v>
                </c:pt>
                <c:pt idx="189">
                  <c:v>114000</c:v>
                </c:pt>
                <c:pt idx="190">
                  <c:v>114600</c:v>
                </c:pt>
                <c:pt idx="191">
                  <c:v>115200</c:v>
                </c:pt>
                <c:pt idx="192">
                  <c:v>115800</c:v>
                </c:pt>
                <c:pt idx="193">
                  <c:v>116400</c:v>
                </c:pt>
                <c:pt idx="194">
                  <c:v>117000</c:v>
                </c:pt>
                <c:pt idx="195">
                  <c:v>117600</c:v>
                </c:pt>
                <c:pt idx="196">
                  <c:v>118200</c:v>
                </c:pt>
                <c:pt idx="197">
                  <c:v>118800</c:v>
                </c:pt>
                <c:pt idx="198">
                  <c:v>119400</c:v>
                </c:pt>
                <c:pt idx="199">
                  <c:v>120000</c:v>
                </c:pt>
                <c:pt idx="200">
                  <c:v>120600</c:v>
                </c:pt>
                <c:pt idx="201">
                  <c:v>121200</c:v>
                </c:pt>
                <c:pt idx="202">
                  <c:v>121800</c:v>
                </c:pt>
                <c:pt idx="203">
                  <c:v>122400</c:v>
                </c:pt>
                <c:pt idx="204">
                  <c:v>123000</c:v>
                </c:pt>
                <c:pt idx="205">
                  <c:v>123600</c:v>
                </c:pt>
                <c:pt idx="206">
                  <c:v>124200</c:v>
                </c:pt>
                <c:pt idx="207">
                  <c:v>124800</c:v>
                </c:pt>
                <c:pt idx="208">
                  <c:v>125400</c:v>
                </c:pt>
                <c:pt idx="209">
                  <c:v>126000</c:v>
                </c:pt>
                <c:pt idx="210">
                  <c:v>126600</c:v>
                </c:pt>
                <c:pt idx="211">
                  <c:v>127200</c:v>
                </c:pt>
                <c:pt idx="212">
                  <c:v>127800</c:v>
                </c:pt>
                <c:pt idx="213">
                  <c:v>128400</c:v>
                </c:pt>
                <c:pt idx="214">
                  <c:v>129000</c:v>
                </c:pt>
                <c:pt idx="215">
                  <c:v>129600</c:v>
                </c:pt>
                <c:pt idx="216">
                  <c:v>130200</c:v>
                </c:pt>
                <c:pt idx="217">
                  <c:v>130800</c:v>
                </c:pt>
                <c:pt idx="218">
                  <c:v>131400</c:v>
                </c:pt>
                <c:pt idx="219">
                  <c:v>132000</c:v>
                </c:pt>
                <c:pt idx="220">
                  <c:v>132600</c:v>
                </c:pt>
                <c:pt idx="221">
                  <c:v>133200</c:v>
                </c:pt>
                <c:pt idx="222">
                  <c:v>133800</c:v>
                </c:pt>
                <c:pt idx="223">
                  <c:v>134400</c:v>
                </c:pt>
                <c:pt idx="224">
                  <c:v>135000</c:v>
                </c:pt>
                <c:pt idx="225">
                  <c:v>135600</c:v>
                </c:pt>
                <c:pt idx="226">
                  <c:v>136200</c:v>
                </c:pt>
                <c:pt idx="227">
                  <c:v>136800</c:v>
                </c:pt>
                <c:pt idx="228">
                  <c:v>137400</c:v>
                </c:pt>
                <c:pt idx="229">
                  <c:v>138000</c:v>
                </c:pt>
                <c:pt idx="230">
                  <c:v>138600</c:v>
                </c:pt>
                <c:pt idx="231">
                  <c:v>139200</c:v>
                </c:pt>
                <c:pt idx="232">
                  <c:v>139800</c:v>
                </c:pt>
                <c:pt idx="233">
                  <c:v>140400</c:v>
                </c:pt>
                <c:pt idx="234">
                  <c:v>141000</c:v>
                </c:pt>
                <c:pt idx="235">
                  <c:v>141600</c:v>
                </c:pt>
                <c:pt idx="236">
                  <c:v>142200</c:v>
                </c:pt>
                <c:pt idx="237">
                  <c:v>142800</c:v>
                </c:pt>
                <c:pt idx="238">
                  <c:v>143400</c:v>
                </c:pt>
                <c:pt idx="239">
                  <c:v>144000</c:v>
                </c:pt>
                <c:pt idx="240">
                  <c:v>144600</c:v>
                </c:pt>
                <c:pt idx="241">
                  <c:v>145200</c:v>
                </c:pt>
                <c:pt idx="242">
                  <c:v>145800</c:v>
                </c:pt>
                <c:pt idx="243">
                  <c:v>146400</c:v>
                </c:pt>
                <c:pt idx="244">
                  <c:v>147000</c:v>
                </c:pt>
                <c:pt idx="245">
                  <c:v>147600</c:v>
                </c:pt>
                <c:pt idx="246">
                  <c:v>148200</c:v>
                </c:pt>
                <c:pt idx="247">
                  <c:v>148800</c:v>
                </c:pt>
                <c:pt idx="248">
                  <c:v>149400</c:v>
                </c:pt>
                <c:pt idx="249">
                  <c:v>150000</c:v>
                </c:pt>
              </c:numCache>
            </c:numRef>
          </c:xVal>
          <c:yVal>
            <c:numRef>
              <c:f>Sheet1!$E$4:$E$254</c:f>
              <c:numCache>
                <c:formatCode>General</c:formatCode>
                <c:ptCount val="251"/>
                <c:pt idx="0">
                  <c:v>-1653.42</c:v>
                </c:pt>
                <c:pt idx="1">
                  <c:v>-1655.23</c:v>
                </c:pt>
                <c:pt idx="2">
                  <c:v>-1653.42</c:v>
                </c:pt>
                <c:pt idx="3">
                  <c:v>-1653.15</c:v>
                </c:pt>
                <c:pt idx="4">
                  <c:v>-1653.64</c:v>
                </c:pt>
                <c:pt idx="5">
                  <c:v>-1656.11</c:v>
                </c:pt>
                <c:pt idx="6">
                  <c:v>-1659.75</c:v>
                </c:pt>
                <c:pt idx="7">
                  <c:v>-1661.81</c:v>
                </c:pt>
                <c:pt idx="8">
                  <c:v>-1664.07</c:v>
                </c:pt>
                <c:pt idx="9">
                  <c:v>-1664.78</c:v>
                </c:pt>
                <c:pt idx="10">
                  <c:v>-1664.74</c:v>
                </c:pt>
                <c:pt idx="11">
                  <c:v>-1664.82</c:v>
                </c:pt>
                <c:pt idx="12">
                  <c:v>-1665.33</c:v>
                </c:pt>
                <c:pt idx="13">
                  <c:v>-1665.69</c:v>
                </c:pt>
                <c:pt idx="14">
                  <c:v>-1666.27</c:v>
                </c:pt>
                <c:pt idx="15">
                  <c:v>-1666.51</c:v>
                </c:pt>
                <c:pt idx="16">
                  <c:v>-1665.51</c:v>
                </c:pt>
                <c:pt idx="17">
                  <c:v>-1664.69</c:v>
                </c:pt>
                <c:pt idx="18">
                  <c:v>-1664.99</c:v>
                </c:pt>
                <c:pt idx="19">
                  <c:v>-1665.9</c:v>
                </c:pt>
                <c:pt idx="20">
                  <c:v>-1666.6</c:v>
                </c:pt>
                <c:pt idx="21">
                  <c:v>-1666.59</c:v>
                </c:pt>
                <c:pt idx="22">
                  <c:v>-1665.47</c:v>
                </c:pt>
                <c:pt idx="23">
                  <c:v>-1664.69</c:v>
                </c:pt>
                <c:pt idx="24">
                  <c:v>-1665.31</c:v>
                </c:pt>
                <c:pt idx="25">
                  <c:v>-1665.73</c:v>
                </c:pt>
                <c:pt idx="26">
                  <c:v>-1665.78</c:v>
                </c:pt>
                <c:pt idx="27">
                  <c:v>-1667.26</c:v>
                </c:pt>
                <c:pt idx="28">
                  <c:v>-1667.62</c:v>
                </c:pt>
                <c:pt idx="29">
                  <c:v>-1666.2</c:v>
                </c:pt>
                <c:pt idx="30">
                  <c:v>-1664.85</c:v>
                </c:pt>
                <c:pt idx="31">
                  <c:v>-1665.65</c:v>
                </c:pt>
                <c:pt idx="32">
                  <c:v>-1666.48</c:v>
                </c:pt>
                <c:pt idx="33">
                  <c:v>-1668.41</c:v>
                </c:pt>
                <c:pt idx="34">
                  <c:v>-1668.8</c:v>
                </c:pt>
                <c:pt idx="35">
                  <c:v>-1668.84</c:v>
                </c:pt>
                <c:pt idx="36">
                  <c:v>-1669.12</c:v>
                </c:pt>
                <c:pt idx="37">
                  <c:v>-1669.91</c:v>
                </c:pt>
                <c:pt idx="38">
                  <c:v>-1670.89</c:v>
                </c:pt>
                <c:pt idx="39">
                  <c:v>-1671.45</c:v>
                </c:pt>
                <c:pt idx="40">
                  <c:v>-1671.61</c:v>
                </c:pt>
                <c:pt idx="41">
                  <c:v>-1670.29</c:v>
                </c:pt>
                <c:pt idx="42">
                  <c:v>-1670.03</c:v>
                </c:pt>
                <c:pt idx="43">
                  <c:v>-1670.1</c:v>
                </c:pt>
                <c:pt idx="44">
                  <c:v>-1671</c:v>
                </c:pt>
                <c:pt idx="45">
                  <c:v>-1671.06</c:v>
                </c:pt>
                <c:pt idx="46">
                  <c:v>-1672.09</c:v>
                </c:pt>
                <c:pt idx="47">
                  <c:v>-1672.15</c:v>
                </c:pt>
                <c:pt idx="48">
                  <c:v>-1671.74</c:v>
                </c:pt>
                <c:pt idx="49">
                  <c:v>-1670.48</c:v>
                </c:pt>
                <c:pt idx="50">
                  <c:v>-1670.24</c:v>
                </c:pt>
                <c:pt idx="51">
                  <c:v>-1670.43</c:v>
                </c:pt>
                <c:pt idx="52">
                  <c:v>-1671.16</c:v>
                </c:pt>
                <c:pt idx="53">
                  <c:v>-1672.08</c:v>
                </c:pt>
                <c:pt idx="54">
                  <c:v>-1671.7</c:v>
                </c:pt>
                <c:pt idx="55">
                  <c:v>-1670.34</c:v>
                </c:pt>
                <c:pt idx="56">
                  <c:v>-1670.26</c:v>
                </c:pt>
                <c:pt idx="57">
                  <c:v>-1670.45</c:v>
                </c:pt>
                <c:pt idx="58">
                  <c:v>-1671.14</c:v>
                </c:pt>
                <c:pt idx="59">
                  <c:v>-1671.92</c:v>
                </c:pt>
                <c:pt idx="60">
                  <c:v>-1671.53</c:v>
                </c:pt>
                <c:pt idx="61">
                  <c:v>-1670.46</c:v>
                </c:pt>
                <c:pt idx="62">
                  <c:v>-1669.97</c:v>
                </c:pt>
                <c:pt idx="63">
                  <c:v>-1670.1</c:v>
                </c:pt>
                <c:pt idx="64">
                  <c:v>-1671.4</c:v>
                </c:pt>
                <c:pt idx="65">
                  <c:v>-1671.4</c:v>
                </c:pt>
                <c:pt idx="66">
                  <c:v>-1670.85</c:v>
                </c:pt>
                <c:pt idx="67">
                  <c:v>-1670.69</c:v>
                </c:pt>
                <c:pt idx="68">
                  <c:v>-1671.19</c:v>
                </c:pt>
                <c:pt idx="69">
                  <c:v>-1671.5</c:v>
                </c:pt>
                <c:pt idx="70">
                  <c:v>-1672.97</c:v>
                </c:pt>
                <c:pt idx="71">
                  <c:v>-1673.24</c:v>
                </c:pt>
                <c:pt idx="72">
                  <c:v>-1672.66</c:v>
                </c:pt>
                <c:pt idx="73">
                  <c:v>-1672.46</c:v>
                </c:pt>
                <c:pt idx="74">
                  <c:v>-1671.95</c:v>
                </c:pt>
                <c:pt idx="75">
                  <c:v>-1672.21</c:v>
                </c:pt>
                <c:pt idx="76">
                  <c:v>-1672.59</c:v>
                </c:pt>
                <c:pt idx="77">
                  <c:v>-1673.36</c:v>
                </c:pt>
                <c:pt idx="78">
                  <c:v>-1673.34</c:v>
                </c:pt>
                <c:pt idx="79">
                  <c:v>-1673.14</c:v>
                </c:pt>
                <c:pt idx="80">
                  <c:v>-1674.11</c:v>
                </c:pt>
                <c:pt idx="81">
                  <c:v>-1674.45</c:v>
                </c:pt>
                <c:pt idx="82">
                  <c:v>-1675.08</c:v>
                </c:pt>
                <c:pt idx="83">
                  <c:v>-1674.23</c:v>
                </c:pt>
                <c:pt idx="84">
                  <c:v>-1673.19</c:v>
                </c:pt>
                <c:pt idx="85">
                  <c:v>-1672.87</c:v>
                </c:pt>
                <c:pt idx="86">
                  <c:v>-1673.7</c:v>
                </c:pt>
                <c:pt idx="87">
                  <c:v>-1674.94</c:v>
                </c:pt>
                <c:pt idx="88">
                  <c:v>-1674.67</c:v>
                </c:pt>
                <c:pt idx="89">
                  <c:v>-1673.59</c:v>
                </c:pt>
                <c:pt idx="90">
                  <c:v>-1673.09</c:v>
                </c:pt>
                <c:pt idx="91">
                  <c:v>-1672.75</c:v>
                </c:pt>
                <c:pt idx="92">
                  <c:v>-1673.87</c:v>
                </c:pt>
                <c:pt idx="93">
                  <c:v>-1675.16</c:v>
                </c:pt>
                <c:pt idx="94">
                  <c:v>-1674.89</c:v>
                </c:pt>
                <c:pt idx="95">
                  <c:v>-1673.65</c:v>
                </c:pt>
                <c:pt idx="96">
                  <c:v>-1672.97</c:v>
                </c:pt>
                <c:pt idx="97">
                  <c:v>-1673.48</c:v>
                </c:pt>
                <c:pt idx="98">
                  <c:v>-1673.85</c:v>
                </c:pt>
                <c:pt idx="99">
                  <c:v>-1675.18</c:v>
                </c:pt>
                <c:pt idx="100">
                  <c:v>-1675.37</c:v>
                </c:pt>
                <c:pt idx="101">
                  <c:v>-1674.16</c:v>
                </c:pt>
                <c:pt idx="102">
                  <c:v>-1673.81</c:v>
                </c:pt>
                <c:pt idx="103">
                  <c:v>-1673.33</c:v>
                </c:pt>
                <c:pt idx="104">
                  <c:v>-1673.31</c:v>
                </c:pt>
                <c:pt idx="105">
                  <c:v>-1673.36</c:v>
                </c:pt>
                <c:pt idx="106">
                  <c:v>-1673.66</c:v>
                </c:pt>
                <c:pt idx="107">
                  <c:v>-1674.87</c:v>
                </c:pt>
                <c:pt idx="108">
                  <c:v>-1674.56</c:v>
                </c:pt>
                <c:pt idx="109">
                  <c:v>-1673.03</c:v>
                </c:pt>
                <c:pt idx="110">
                  <c:v>-1672.5</c:v>
                </c:pt>
                <c:pt idx="111">
                  <c:v>-1672.99</c:v>
                </c:pt>
                <c:pt idx="112">
                  <c:v>-1673.67</c:v>
                </c:pt>
                <c:pt idx="113">
                  <c:v>-1674.83</c:v>
                </c:pt>
                <c:pt idx="114">
                  <c:v>-1675.23</c:v>
                </c:pt>
                <c:pt idx="115">
                  <c:v>-1675.82</c:v>
                </c:pt>
                <c:pt idx="116">
                  <c:v>-1675.25</c:v>
                </c:pt>
                <c:pt idx="117">
                  <c:v>-1673.31</c:v>
                </c:pt>
                <c:pt idx="118">
                  <c:v>-1673.14</c:v>
                </c:pt>
                <c:pt idx="119">
                  <c:v>-1673.47</c:v>
                </c:pt>
                <c:pt idx="120">
                  <c:v>-1674.24</c:v>
                </c:pt>
                <c:pt idx="121">
                  <c:v>-1675.21</c:v>
                </c:pt>
                <c:pt idx="122">
                  <c:v>-1674.95</c:v>
                </c:pt>
                <c:pt idx="123">
                  <c:v>-1673.77</c:v>
                </c:pt>
                <c:pt idx="124">
                  <c:v>-1674.11</c:v>
                </c:pt>
                <c:pt idx="125">
                  <c:v>-1673.7</c:v>
                </c:pt>
                <c:pt idx="126">
                  <c:v>-1673.92</c:v>
                </c:pt>
                <c:pt idx="127">
                  <c:v>-1674.12</c:v>
                </c:pt>
                <c:pt idx="128">
                  <c:v>-1674.59</c:v>
                </c:pt>
                <c:pt idx="129">
                  <c:v>-1673.69</c:v>
                </c:pt>
                <c:pt idx="130">
                  <c:v>-1672.64</c:v>
                </c:pt>
                <c:pt idx="131">
                  <c:v>-1672.45</c:v>
                </c:pt>
                <c:pt idx="132">
                  <c:v>-1673.46</c:v>
                </c:pt>
                <c:pt idx="133">
                  <c:v>-1674.89</c:v>
                </c:pt>
                <c:pt idx="134">
                  <c:v>-1674.46</c:v>
                </c:pt>
                <c:pt idx="135">
                  <c:v>-1673.98</c:v>
                </c:pt>
                <c:pt idx="136">
                  <c:v>-1673.3</c:v>
                </c:pt>
                <c:pt idx="137">
                  <c:v>-1672.86</c:v>
                </c:pt>
                <c:pt idx="138">
                  <c:v>-1674.31</c:v>
                </c:pt>
                <c:pt idx="139">
                  <c:v>-1674.87</c:v>
                </c:pt>
                <c:pt idx="140">
                  <c:v>-1674.4</c:v>
                </c:pt>
                <c:pt idx="141">
                  <c:v>-1673.24</c:v>
                </c:pt>
                <c:pt idx="142">
                  <c:v>-1672.89</c:v>
                </c:pt>
                <c:pt idx="143">
                  <c:v>-1673.29</c:v>
                </c:pt>
                <c:pt idx="144">
                  <c:v>-1675.13</c:v>
                </c:pt>
                <c:pt idx="145">
                  <c:v>-1674.98</c:v>
                </c:pt>
                <c:pt idx="146">
                  <c:v>-1674.17</c:v>
                </c:pt>
                <c:pt idx="147">
                  <c:v>-1673.59</c:v>
                </c:pt>
                <c:pt idx="148">
                  <c:v>-1673.57</c:v>
                </c:pt>
                <c:pt idx="149">
                  <c:v>-1673.35</c:v>
                </c:pt>
                <c:pt idx="150">
                  <c:v>-1673.08</c:v>
                </c:pt>
                <c:pt idx="151">
                  <c:v>-1673.77</c:v>
                </c:pt>
                <c:pt idx="152">
                  <c:v>-1674.89</c:v>
                </c:pt>
                <c:pt idx="153">
                  <c:v>-1675.12</c:v>
                </c:pt>
                <c:pt idx="154">
                  <c:v>-1674.15</c:v>
                </c:pt>
                <c:pt idx="155">
                  <c:v>-1672.74</c:v>
                </c:pt>
                <c:pt idx="156">
                  <c:v>-1672.73</c:v>
                </c:pt>
                <c:pt idx="157">
                  <c:v>-1673.25</c:v>
                </c:pt>
                <c:pt idx="158">
                  <c:v>-1673.76</c:v>
                </c:pt>
                <c:pt idx="159">
                  <c:v>-1674.03</c:v>
                </c:pt>
                <c:pt idx="160">
                  <c:v>-1673.95</c:v>
                </c:pt>
                <c:pt idx="161">
                  <c:v>-1673.31</c:v>
                </c:pt>
                <c:pt idx="162">
                  <c:v>-1672.88</c:v>
                </c:pt>
                <c:pt idx="163">
                  <c:v>-1672.15</c:v>
                </c:pt>
                <c:pt idx="164">
                  <c:v>-1671.9</c:v>
                </c:pt>
                <c:pt idx="165">
                  <c:v>-1673.4</c:v>
                </c:pt>
                <c:pt idx="166">
                  <c:v>-1674.16</c:v>
                </c:pt>
                <c:pt idx="167">
                  <c:v>-1674.01</c:v>
                </c:pt>
                <c:pt idx="168">
                  <c:v>-1673.2</c:v>
                </c:pt>
                <c:pt idx="169">
                  <c:v>-1672.04</c:v>
                </c:pt>
                <c:pt idx="170">
                  <c:v>-1671.35</c:v>
                </c:pt>
                <c:pt idx="171">
                  <c:v>-1673.37</c:v>
                </c:pt>
                <c:pt idx="172">
                  <c:v>-1673.82</c:v>
                </c:pt>
                <c:pt idx="173">
                  <c:v>-1673.97</c:v>
                </c:pt>
                <c:pt idx="174">
                  <c:v>-1673.11</c:v>
                </c:pt>
                <c:pt idx="175">
                  <c:v>-1673.52</c:v>
                </c:pt>
                <c:pt idx="176">
                  <c:v>-1674.83</c:v>
                </c:pt>
                <c:pt idx="177">
                  <c:v>-1675.17</c:v>
                </c:pt>
                <c:pt idx="178">
                  <c:v>-1674.95</c:v>
                </c:pt>
                <c:pt idx="179">
                  <c:v>-1674.16</c:v>
                </c:pt>
                <c:pt idx="180">
                  <c:v>-1673.22</c:v>
                </c:pt>
                <c:pt idx="181">
                  <c:v>-1674.66</c:v>
                </c:pt>
                <c:pt idx="182">
                  <c:v>-1675.52</c:v>
                </c:pt>
                <c:pt idx="183">
                  <c:v>-1675.13</c:v>
                </c:pt>
                <c:pt idx="184">
                  <c:v>-1674.49</c:v>
                </c:pt>
                <c:pt idx="185">
                  <c:v>-1673.89</c:v>
                </c:pt>
                <c:pt idx="186">
                  <c:v>-1674.48</c:v>
                </c:pt>
                <c:pt idx="187">
                  <c:v>-1675.08</c:v>
                </c:pt>
                <c:pt idx="188">
                  <c:v>-1676.08</c:v>
                </c:pt>
                <c:pt idx="189">
                  <c:v>-1676.16</c:v>
                </c:pt>
                <c:pt idx="190">
                  <c:v>-1675.58</c:v>
                </c:pt>
                <c:pt idx="191">
                  <c:v>-1674.77</c:v>
                </c:pt>
                <c:pt idx="192">
                  <c:v>-1674.11</c:v>
                </c:pt>
                <c:pt idx="193">
                  <c:v>-1673.81</c:v>
                </c:pt>
                <c:pt idx="194">
                  <c:v>-1675.06</c:v>
                </c:pt>
                <c:pt idx="195">
                  <c:v>-1675.88</c:v>
                </c:pt>
                <c:pt idx="196">
                  <c:v>-1675.25</c:v>
                </c:pt>
                <c:pt idx="197">
                  <c:v>-1674.51</c:v>
                </c:pt>
                <c:pt idx="198">
                  <c:v>-1673.8</c:v>
                </c:pt>
                <c:pt idx="199">
                  <c:v>-1673.57</c:v>
                </c:pt>
                <c:pt idx="200">
                  <c:v>-1674.73</c:v>
                </c:pt>
                <c:pt idx="201">
                  <c:v>-1676.03</c:v>
                </c:pt>
                <c:pt idx="202">
                  <c:v>-1676.63</c:v>
                </c:pt>
                <c:pt idx="203">
                  <c:v>-1674.89</c:v>
                </c:pt>
                <c:pt idx="204">
                  <c:v>-1674.36</c:v>
                </c:pt>
                <c:pt idx="205">
                  <c:v>-1673.9</c:v>
                </c:pt>
                <c:pt idx="206">
                  <c:v>-1674.29</c:v>
                </c:pt>
                <c:pt idx="207">
                  <c:v>-1675.2</c:v>
                </c:pt>
                <c:pt idx="208">
                  <c:v>-1675.75</c:v>
                </c:pt>
                <c:pt idx="209">
                  <c:v>-1675.05</c:v>
                </c:pt>
                <c:pt idx="210">
                  <c:v>-1673.85</c:v>
                </c:pt>
                <c:pt idx="211">
                  <c:v>-1673.64</c:v>
                </c:pt>
                <c:pt idx="212">
                  <c:v>-1673.77</c:v>
                </c:pt>
                <c:pt idx="213">
                  <c:v>-1675.07</c:v>
                </c:pt>
                <c:pt idx="214">
                  <c:v>-1675.33</c:v>
                </c:pt>
                <c:pt idx="215">
                  <c:v>-1674.79</c:v>
                </c:pt>
                <c:pt idx="216">
                  <c:v>-1674.67</c:v>
                </c:pt>
                <c:pt idx="217">
                  <c:v>-1673.42</c:v>
                </c:pt>
                <c:pt idx="218">
                  <c:v>-1673.23</c:v>
                </c:pt>
                <c:pt idx="219">
                  <c:v>-1672.99</c:v>
                </c:pt>
                <c:pt idx="220">
                  <c:v>-1674.06</c:v>
                </c:pt>
                <c:pt idx="221">
                  <c:v>-1674.74</c:v>
                </c:pt>
                <c:pt idx="222">
                  <c:v>-1674.64</c:v>
                </c:pt>
                <c:pt idx="223">
                  <c:v>-1674.09</c:v>
                </c:pt>
                <c:pt idx="224">
                  <c:v>-1672.96</c:v>
                </c:pt>
                <c:pt idx="225">
                  <c:v>-1673.02</c:v>
                </c:pt>
                <c:pt idx="226">
                  <c:v>-1673.81</c:v>
                </c:pt>
                <c:pt idx="227">
                  <c:v>-1674.42</c:v>
                </c:pt>
                <c:pt idx="228">
                  <c:v>-1674.47</c:v>
                </c:pt>
                <c:pt idx="229">
                  <c:v>-1675.23</c:v>
                </c:pt>
                <c:pt idx="230">
                  <c:v>-1675.01</c:v>
                </c:pt>
                <c:pt idx="231">
                  <c:v>-1673.74</c:v>
                </c:pt>
                <c:pt idx="232">
                  <c:v>-1673.53</c:v>
                </c:pt>
                <c:pt idx="233">
                  <c:v>-1673.41</c:v>
                </c:pt>
                <c:pt idx="234">
                  <c:v>-1674.64</c:v>
                </c:pt>
                <c:pt idx="235">
                  <c:v>-1675.5</c:v>
                </c:pt>
                <c:pt idx="236">
                  <c:v>-1675.55</c:v>
                </c:pt>
                <c:pt idx="237">
                  <c:v>-1674.84</c:v>
                </c:pt>
                <c:pt idx="238">
                  <c:v>-1673.91</c:v>
                </c:pt>
                <c:pt idx="239">
                  <c:v>-1673.98</c:v>
                </c:pt>
                <c:pt idx="240">
                  <c:v>-1674.31</c:v>
                </c:pt>
                <c:pt idx="241">
                  <c:v>-1675.28</c:v>
                </c:pt>
                <c:pt idx="242">
                  <c:v>-1675.43</c:v>
                </c:pt>
                <c:pt idx="243">
                  <c:v>-1675.96</c:v>
                </c:pt>
                <c:pt idx="244">
                  <c:v>-1674.61</c:v>
                </c:pt>
                <c:pt idx="245">
                  <c:v>-1673.71</c:v>
                </c:pt>
                <c:pt idx="246">
                  <c:v>-1674.15</c:v>
                </c:pt>
                <c:pt idx="247">
                  <c:v>-1674.56</c:v>
                </c:pt>
                <c:pt idx="248">
                  <c:v>-1675.9</c:v>
                </c:pt>
                <c:pt idx="249">
                  <c:v>-1675.84</c:v>
                </c:pt>
              </c:numCache>
            </c:numRef>
          </c:yVal>
          <c:smooth val="1"/>
          <c:extLst>
            <c:ext xmlns:c16="http://schemas.microsoft.com/office/drawing/2014/chart" uri="{C3380CC4-5D6E-409C-BE32-E72D297353CC}">
              <c16:uniqueId val="{00000000-49C7-40C4-98FC-DFFE62EAE076}"/>
            </c:ext>
          </c:extLst>
        </c:ser>
        <c:dLbls>
          <c:showLegendKey val="0"/>
          <c:showVal val="0"/>
          <c:showCatName val="0"/>
          <c:showSerName val="0"/>
          <c:showPercent val="0"/>
          <c:showBubbleSize val="0"/>
        </c:dLbls>
        <c:axId val="2045816768"/>
        <c:axId val="2045817184"/>
      </c:scatterChart>
      <c:valAx>
        <c:axId val="2045816768"/>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cap="none" dirty="0"/>
                  <a:t>Time(in fs)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45817184"/>
        <c:crosses val="autoZero"/>
        <c:crossBetween val="midCat"/>
      </c:valAx>
      <c:valAx>
        <c:axId val="204581718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cap="none" dirty="0"/>
                  <a:t>Potential energy(in eV)</a:t>
                </a:r>
              </a:p>
            </c:rich>
          </c:tx>
          <c:layout>
            <c:manualLayout>
              <c:xMode val="edge"/>
              <c:yMode val="edge"/>
              <c:x val="2.7777777777777776E-2"/>
              <c:y val="0.24487394233554766"/>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458167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Number of atoms inside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smoothMarker"/>
        <c:varyColors val="0"/>
        <c:ser>
          <c:idx val="0"/>
          <c:order val="0"/>
          <c:tx>
            <c:strRef>
              <c:f>'4'!$M$22</c:f>
              <c:strCache>
                <c:ptCount val="1"/>
                <c:pt idx="0">
                  <c:v>no of atoms inside</c:v>
                </c:pt>
              </c:strCache>
            </c:strRef>
          </c:tx>
          <c:spPr>
            <a:ln w="95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'4'!$K$23:$K$38</c:f>
              <c:numCache>
                <c:formatCode>General</c:formatCode>
                <c:ptCount val="16"/>
                <c:pt idx="0">
                  <c:v>0</c:v>
                </c:pt>
                <c:pt idx="1">
                  <c:v>600</c:v>
                </c:pt>
                <c:pt idx="2">
                  <c:v>1200</c:v>
                </c:pt>
                <c:pt idx="3">
                  <c:v>1800</c:v>
                </c:pt>
                <c:pt idx="4">
                  <c:v>2400</c:v>
                </c:pt>
                <c:pt idx="5">
                  <c:v>3000</c:v>
                </c:pt>
                <c:pt idx="6">
                  <c:v>3600</c:v>
                </c:pt>
                <c:pt idx="7">
                  <c:v>4200</c:v>
                </c:pt>
                <c:pt idx="8">
                  <c:v>4800</c:v>
                </c:pt>
                <c:pt idx="9">
                  <c:v>5400</c:v>
                </c:pt>
                <c:pt idx="10">
                  <c:v>6000</c:v>
                </c:pt>
                <c:pt idx="11">
                  <c:v>6600</c:v>
                </c:pt>
                <c:pt idx="12">
                  <c:v>7200</c:v>
                </c:pt>
                <c:pt idx="13">
                  <c:v>7800</c:v>
                </c:pt>
                <c:pt idx="14">
                  <c:v>8400</c:v>
                </c:pt>
                <c:pt idx="15">
                  <c:v>9000</c:v>
                </c:pt>
              </c:numCache>
            </c:numRef>
          </c:xVal>
          <c:yVal>
            <c:numRef>
              <c:f>'4'!$M$23:$M$38</c:f>
              <c:numCache>
                <c:formatCode>General</c:formatCode>
                <c:ptCount val="16"/>
                <c:pt idx="0">
                  <c:v>9</c:v>
                </c:pt>
                <c:pt idx="1">
                  <c:v>10</c:v>
                </c:pt>
                <c:pt idx="2">
                  <c:v>13</c:v>
                </c:pt>
                <c:pt idx="3">
                  <c:v>16</c:v>
                </c:pt>
                <c:pt idx="4">
                  <c:v>19</c:v>
                </c:pt>
                <c:pt idx="5">
                  <c:v>19</c:v>
                </c:pt>
                <c:pt idx="6">
                  <c:v>19</c:v>
                </c:pt>
                <c:pt idx="7">
                  <c:v>20</c:v>
                </c:pt>
                <c:pt idx="8">
                  <c:v>20</c:v>
                </c:pt>
                <c:pt idx="9">
                  <c:v>20</c:v>
                </c:pt>
                <c:pt idx="10">
                  <c:v>20</c:v>
                </c:pt>
                <c:pt idx="11">
                  <c:v>21</c:v>
                </c:pt>
                <c:pt idx="12">
                  <c:v>21</c:v>
                </c:pt>
                <c:pt idx="13">
                  <c:v>21</c:v>
                </c:pt>
                <c:pt idx="14">
                  <c:v>21</c:v>
                </c:pt>
                <c:pt idx="15">
                  <c:v>21</c:v>
                </c:pt>
              </c:numCache>
            </c:numRef>
          </c:yVal>
          <c:smooth val="1"/>
          <c:extLst>
            <c:ext xmlns:c16="http://schemas.microsoft.com/office/drawing/2014/chart" uri="{C3380CC4-5D6E-409C-BE32-E72D297353CC}">
              <c16:uniqueId val="{00000000-5FE9-4822-8891-7DCCA64F695A}"/>
            </c:ext>
          </c:extLst>
        </c:ser>
        <c:dLbls>
          <c:showLegendKey val="0"/>
          <c:showVal val="0"/>
          <c:showCatName val="0"/>
          <c:showSerName val="0"/>
          <c:showPercent val="0"/>
          <c:showBubbleSize val="0"/>
        </c:dLbls>
        <c:axId val="1956615344"/>
        <c:axId val="1956617424"/>
      </c:scatterChart>
      <c:valAx>
        <c:axId val="1956615344"/>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a:t>Time(in fs)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56617424"/>
        <c:crosses val="autoZero"/>
        <c:crossBetween val="midCat"/>
      </c:valAx>
      <c:valAx>
        <c:axId val="195661742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a:t>Number of atoms</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566153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914e0a084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914e0a08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8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914e09d7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914e09d7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620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1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914e09d7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914e09d7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902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63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55"/>
        <p:cNvGrpSpPr/>
        <p:nvPr/>
      </p:nvGrpSpPr>
      <p:grpSpPr>
        <a:xfrm>
          <a:off x="0" y="0"/>
          <a:ext cx="0" cy="0"/>
          <a:chOff x="0" y="0"/>
          <a:chExt cx="0" cy="0"/>
        </a:xfrm>
      </p:grpSpPr>
      <p:grpSp>
        <p:nvGrpSpPr>
          <p:cNvPr id="56" name="Google Shape;56;p13"/>
          <p:cNvGrpSpPr/>
          <p:nvPr/>
        </p:nvGrpSpPr>
        <p:grpSpPr>
          <a:xfrm>
            <a:off x="0" y="0"/>
            <a:ext cx="9143998" cy="5143471"/>
            <a:chOff x="0" y="0"/>
            <a:chExt cx="9143998" cy="5143471"/>
          </a:xfrm>
        </p:grpSpPr>
        <p:sp>
          <p:nvSpPr>
            <p:cNvPr id="57" name="Google Shape;57;p13"/>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3"/>
          <p:cNvSpPr txBox="1">
            <a:spLocks noGrp="1"/>
          </p:cNvSpPr>
          <p:nvPr>
            <p:ph type="ctrTitle"/>
          </p:nvPr>
        </p:nvSpPr>
        <p:spPr>
          <a:xfrm>
            <a:off x="1823925" y="1991825"/>
            <a:ext cx="6634200" cy="1159800"/>
          </a:xfrm>
          <a:prstGeom prst="rect">
            <a:avLst/>
          </a:prstGeom>
        </p:spPr>
        <p:txBody>
          <a:bodyPr spcFirstLastPara="1" wrap="square" lIns="91425" tIns="91425" rIns="91425" bIns="91425" anchor="ctr" anchorCtr="0">
            <a:norm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68" name="Google Shape;68;p13"/>
          <p:cNvGrpSpPr/>
          <p:nvPr/>
        </p:nvGrpSpPr>
        <p:grpSpPr>
          <a:xfrm>
            <a:off x="0" y="1872550"/>
            <a:ext cx="1615075" cy="1398164"/>
            <a:chOff x="375912" y="847485"/>
            <a:chExt cx="405788" cy="351315"/>
          </a:xfrm>
        </p:grpSpPr>
        <p:sp>
          <p:nvSpPr>
            <p:cNvPr id="69" name="Google Shape;69;p13"/>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title">
  <p:cSld name="TITLE_1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71"/>
        <p:cNvGrpSpPr/>
        <p:nvPr/>
      </p:nvGrpSpPr>
      <p:grpSpPr>
        <a:xfrm>
          <a:off x="0" y="0"/>
          <a:ext cx="0" cy="0"/>
          <a:chOff x="0" y="0"/>
          <a:chExt cx="0" cy="0"/>
        </a:xfrm>
      </p:grpSpPr>
      <p:grpSp>
        <p:nvGrpSpPr>
          <p:cNvPr id="72" name="Google Shape;72;p14"/>
          <p:cNvGrpSpPr/>
          <p:nvPr/>
        </p:nvGrpSpPr>
        <p:grpSpPr>
          <a:xfrm>
            <a:off x="0" y="0"/>
            <a:ext cx="9144014" cy="5143473"/>
            <a:chOff x="0" y="0"/>
            <a:chExt cx="9144014" cy="5143473"/>
          </a:xfrm>
        </p:grpSpPr>
        <p:sp>
          <p:nvSpPr>
            <p:cNvPr id="73" name="Google Shape;73;p14"/>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4"/>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txBox="1">
            <a:spLocks noGrp="1"/>
          </p:cNvSpPr>
          <p:nvPr>
            <p:ph type="ctrTitle"/>
          </p:nvPr>
        </p:nvSpPr>
        <p:spPr>
          <a:xfrm>
            <a:off x="1823925" y="2066369"/>
            <a:ext cx="6634200" cy="608400"/>
          </a:xfrm>
          <a:prstGeom prst="rect">
            <a:avLst/>
          </a:prstGeom>
        </p:spPr>
        <p:txBody>
          <a:bodyPr spcFirstLastPara="1" wrap="square" lIns="91425" tIns="91425" rIns="91425" bIns="91425" anchor="b"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9" name="Google Shape;89;p14"/>
          <p:cNvSpPr txBox="1">
            <a:spLocks noGrp="1"/>
          </p:cNvSpPr>
          <p:nvPr>
            <p:ph type="subTitle" idx="1"/>
          </p:nvPr>
        </p:nvSpPr>
        <p:spPr>
          <a:xfrm>
            <a:off x="1823925" y="2655065"/>
            <a:ext cx="6634200" cy="3864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endParaRPr/>
          </a:p>
        </p:txBody>
      </p:sp>
      <p:grpSp>
        <p:nvGrpSpPr>
          <p:cNvPr id="90" name="Google Shape;90;p14"/>
          <p:cNvGrpSpPr/>
          <p:nvPr/>
        </p:nvGrpSpPr>
        <p:grpSpPr>
          <a:xfrm>
            <a:off x="-1" y="2046575"/>
            <a:ext cx="1616222" cy="1050356"/>
            <a:chOff x="241121" y="847487"/>
            <a:chExt cx="540579" cy="351313"/>
          </a:xfrm>
        </p:grpSpPr>
        <p:sp>
          <p:nvSpPr>
            <p:cNvPr id="91" name="Google Shape;91;p14"/>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TITLE_1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93"/>
        <p:cNvGrpSpPr/>
        <p:nvPr/>
      </p:nvGrpSpPr>
      <p:grpSpPr>
        <a:xfrm>
          <a:off x="0" y="0"/>
          <a:ext cx="0" cy="0"/>
          <a:chOff x="0" y="0"/>
          <a:chExt cx="0" cy="0"/>
        </a:xfrm>
      </p:grpSpPr>
      <p:grpSp>
        <p:nvGrpSpPr>
          <p:cNvPr id="94" name="Google Shape;94;p15"/>
          <p:cNvGrpSpPr/>
          <p:nvPr/>
        </p:nvGrpSpPr>
        <p:grpSpPr>
          <a:xfrm>
            <a:off x="-16" y="0"/>
            <a:ext cx="9144053" cy="5143497"/>
            <a:chOff x="-16" y="0"/>
            <a:chExt cx="9144053" cy="5143497"/>
          </a:xfrm>
        </p:grpSpPr>
        <p:sp>
          <p:nvSpPr>
            <p:cNvPr id="95" name="Google Shape;95;p1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txBox="1">
            <a:spLocks noGrp="1"/>
          </p:cNvSpPr>
          <p:nvPr>
            <p:ph type="body" idx="1"/>
          </p:nvPr>
        </p:nvSpPr>
        <p:spPr>
          <a:xfrm>
            <a:off x="1977950" y="1388450"/>
            <a:ext cx="5188200" cy="3042600"/>
          </a:xfrm>
          <a:prstGeom prst="rect">
            <a:avLst/>
          </a:prstGeom>
        </p:spPr>
        <p:txBody>
          <a:bodyPr spcFirstLastPara="1" wrap="square" lIns="91425" tIns="91425" rIns="91425" bIns="91425" anchor="t" anchorCtr="0">
            <a:norm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0"/>
              </a:spcBef>
              <a:spcAft>
                <a:spcPts val="0"/>
              </a:spcAft>
              <a:buClr>
                <a:schemeClr val="lt1"/>
              </a:buClr>
              <a:buSzPts val="3200"/>
              <a:buChar char="○"/>
              <a:defRPr sz="3200">
                <a:solidFill>
                  <a:schemeClr val="lt1"/>
                </a:solidFill>
              </a:defRPr>
            </a:lvl2pPr>
            <a:lvl3pPr marL="1371600" lvl="2" indent="-431800" algn="ctr" rtl="0">
              <a:spcBef>
                <a:spcPts val="0"/>
              </a:spcBef>
              <a:spcAft>
                <a:spcPts val="0"/>
              </a:spcAft>
              <a:buClr>
                <a:schemeClr val="lt1"/>
              </a:buClr>
              <a:buSzPts val="3200"/>
              <a:buChar char="■"/>
              <a:defRPr sz="3200">
                <a:solidFill>
                  <a:schemeClr val="lt1"/>
                </a:solidFill>
              </a:defRPr>
            </a:lvl3pPr>
            <a:lvl4pPr marL="1828800" lvl="3" indent="-431800" algn="ctr" rtl="0">
              <a:spcBef>
                <a:spcPts val="0"/>
              </a:spcBef>
              <a:spcAft>
                <a:spcPts val="0"/>
              </a:spcAft>
              <a:buClr>
                <a:schemeClr val="lt1"/>
              </a:buClr>
              <a:buSzPts val="3200"/>
              <a:buChar char="●"/>
              <a:defRPr sz="3200">
                <a:solidFill>
                  <a:schemeClr val="lt1"/>
                </a:solidFill>
              </a:defRPr>
            </a:lvl4pPr>
            <a:lvl5pPr marL="2286000" lvl="4" indent="-431800" algn="ctr" rtl="0">
              <a:spcBef>
                <a:spcPts val="0"/>
              </a:spcBef>
              <a:spcAft>
                <a:spcPts val="0"/>
              </a:spcAft>
              <a:buClr>
                <a:schemeClr val="lt1"/>
              </a:buClr>
              <a:buSzPts val="3200"/>
              <a:buChar char="○"/>
              <a:defRPr sz="3200">
                <a:solidFill>
                  <a:schemeClr val="lt1"/>
                </a:solidFill>
              </a:defRPr>
            </a:lvl5pPr>
            <a:lvl6pPr marL="2743200" lvl="5" indent="-431800" algn="ctr" rtl="0">
              <a:spcBef>
                <a:spcPts val="0"/>
              </a:spcBef>
              <a:spcAft>
                <a:spcPts val="0"/>
              </a:spcAft>
              <a:buClr>
                <a:schemeClr val="lt1"/>
              </a:buClr>
              <a:buSzPts val="3200"/>
              <a:buChar char="■"/>
              <a:defRPr sz="3200">
                <a:solidFill>
                  <a:schemeClr val="lt1"/>
                </a:solidFill>
              </a:defRPr>
            </a:lvl6pPr>
            <a:lvl7pPr marL="3200400" lvl="6" indent="-431800" algn="ctr" rtl="0">
              <a:spcBef>
                <a:spcPts val="0"/>
              </a:spcBef>
              <a:spcAft>
                <a:spcPts val="0"/>
              </a:spcAft>
              <a:buClr>
                <a:schemeClr val="lt1"/>
              </a:buClr>
              <a:buSzPts val="3200"/>
              <a:buChar char="●"/>
              <a:defRPr sz="3200">
                <a:solidFill>
                  <a:schemeClr val="lt1"/>
                </a:solidFill>
              </a:defRPr>
            </a:lvl7pPr>
            <a:lvl8pPr marL="3657600" lvl="7" indent="-431800" algn="ctr" rtl="0">
              <a:spcBef>
                <a:spcPts val="0"/>
              </a:spcBef>
              <a:spcAft>
                <a:spcPts val="0"/>
              </a:spcAft>
              <a:buClr>
                <a:schemeClr val="lt1"/>
              </a:buClr>
              <a:buSzPts val="3200"/>
              <a:buChar char="○"/>
              <a:defRPr sz="3200">
                <a:solidFill>
                  <a:schemeClr val="lt1"/>
                </a:solidFill>
              </a:defRPr>
            </a:lvl8pPr>
            <a:lvl9pPr marL="4114800" lvl="8" indent="-431800" algn="ctr" rtl="0">
              <a:spcBef>
                <a:spcPts val="0"/>
              </a:spcBef>
              <a:spcAft>
                <a:spcPts val="0"/>
              </a:spcAft>
              <a:buClr>
                <a:schemeClr val="lt1"/>
              </a:buClr>
              <a:buSzPts val="3200"/>
              <a:buChar char="■"/>
              <a:defRPr sz="3200">
                <a:solidFill>
                  <a:schemeClr val="lt1"/>
                </a:solidFill>
              </a:defRPr>
            </a:lvl9pPr>
          </a:lstStyle>
          <a:p>
            <a:endParaRPr/>
          </a:p>
        </p:txBody>
      </p:sp>
      <p:sp>
        <p:nvSpPr>
          <p:cNvPr id="109" name="Google Shape;109;p15"/>
          <p:cNvSpPr txBox="1">
            <a:spLocks noGrp="1"/>
          </p:cNvSpPr>
          <p:nvPr>
            <p:ph type="sldNum" idx="12"/>
          </p:nvPr>
        </p:nvSpPr>
        <p:spPr>
          <a:xfrm>
            <a:off x="8640175" y="4585800"/>
            <a:ext cx="351300" cy="4053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10" name="Google Shape;110;p15"/>
          <p:cNvGrpSpPr/>
          <p:nvPr/>
        </p:nvGrpSpPr>
        <p:grpSpPr>
          <a:xfrm>
            <a:off x="4282319" y="-4"/>
            <a:ext cx="579363" cy="1204159"/>
            <a:chOff x="3895357" y="418479"/>
            <a:chExt cx="264900" cy="550573"/>
          </a:xfrm>
        </p:grpSpPr>
        <p:sp>
          <p:nvSpPr>
            <p:cNvPr id="111" name="Google Shape;111;p15"/>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5"/>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14"/>
        <p:cNvGrpSpPr/>
        <p:nvPr/>
      </p:nvGrpSpPr>
      <p:grpSpPr>
        <a:xfrm>
          <a:off x="0" y="0"/>
          <a:ext cx="0" cy="0"/>
          <a:chOff x="0" y="0"/>
          <a:chExt cx="0" cy="0"/>
        </a:xfrm>
      </p:grpSpPr>
      <p:sp>
        <p:nvSpPr>
          <p:cNvPr id="115" name="Google Shape;115;p16"/>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txBox="1">
            <a:spLocks noGrp="1"/>
          </p:cNvSpPr>
          <p:nvPr>
            <p:ph type="sldNum" idx="12"/>
          </p:nvPr>
        </p:nvSpPr>
        <p:spPr>
          <a:xfrm>
            <a:off x="8640175" y="4585800"/>
            <a:ext cx="351300" cy="4053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18"/>
        <p:cNvGrpSpPr/>
        <p:nvPr/>
      </p:nvGrpSpPr>
      <p:grpSpPr>
        <a:xfrm>
          <a:off x="0" y="0"/>
          <a:ext cx="0" cy="0"/>
          <a:chOff x="0" y="0"/>
          <a:chExt cx="0" cy="0"/>
        </a:xfrm>
      </p:grpSpPr>
      <p:grpSp>
        <p:nvGrpSpPr>
          <p:cNvPr id="119" name="Google Shape;119;p17"/>
          <p:cNvGrpSpPr/>
          <p:nvPr/>
        </p:nvGrpSpPr>
        <p:grpSpPr>
          <a:xfrm>
            <a:off x="0" y="0"/>
            <a:ext cx="9144036" cy="5143497"/>
            <a:chOff x="0" y="0"/>
            <a:chExt cx="9144036" cy="5143497"/>
          </a:xfrm>
        </p:grpSpPr>
        <p:sp>
          <p:nvSpPr>
            <p:cNvPr id="120" name="Google Shape;120;p1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txBox="1">
            <a:spLocks noGrp="1"/>
          </p:cNvSpPr>
          <p:nvPr>
            <p:ph type="title"/>
          </p:nvPr>
        </p:nvSpPr>
        <p:spPr>
          <a:xfrm>
            <a:off x="1207850" y="855506"/>
            <a:ext cx="6728400" cy="3513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 name="Google Shape;133;p17"/>
          <p:cNvSpPr txBox="1">
            <a:spLocks noGrp="1"/>
          </p:cNvSpPr>
          <p:nvPr>
            <p:ph type="body" idx="1"/>
          </p:nvPr>
        </p:nvSpPr>
        <p:spPr>
          <a:xfrm>
            <a:off x="1207850" y="1582550"/>
            <a:ext cx="2085900" cy="3037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34" name="Google Shape;134;p17"/>
          <p:cNvSpPr txBox="1">
            <a:spLocks noGrp="1"/>
          </p:cNvSpPr>
          <p:nvPr>
            <p:ph type="body" idx="2"/>
          </p:nvPr>
        </p:nvSpPr>
        <p:spPr>
          <a:xfrm>
            <a:off x="3512976" y="1582550"/>
            <a:ext cx="2085900" cy="3037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35" name="Google Shape;135;p17"/>
          <p:cNvSpPr txBox="1">
            <a:spLocks noGrp="1"/>
          </p:cNvSpPr>
          <p:nvPr>
            <p:ph type="body" idx="3"/>
          </p:nvPr>
        </p:nvSpPr>
        <p:spPr>
          <a:xfrm>
            <a:off x="5818102" y="1582550"/>
            <a:ext cx="2085900" cy="3037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36" name="Google Shape;136;p17"/>
          <p:cNvSpPr txBox="1">
            <a:spLocks noGrp="1"/>
          </p:cNvSpPr>
          <p:nvPr>
            <p:ph type="sldNum" idx="12"/>
          </p:nvPr>
        </p:nvSpPr>
        <p:spPr>
          <a:xfrm>
            <a:off x="8640175" y="4585800"/>
            <a:ext cx="351300" cy="4053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37" name="Google Shape;137;p17"/>
          <p:cNvGrpSpPr/>
          <p:nvPr/>
        </p:nvGrpSpPr>
        <p:grpSpPr>
          <a:xfrm>
            <a:off x="2" y="870200"/>
            <a:ext cx="1055444" cy="306027"/>
            <a:chOff x="-429922" y="847489"/>
            <a:chExt cx="1211622" cy="351311"/>
          </a:xfrm>
        </p:grpSpPr>
        <p:sp>
          <p:nvSpPr>
            <p:cNvPr id="138" name="Google Shape;138;p1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8.avi"/><Relationship Id="rId7" Type="http://schemas.openxmlformats.org/officeDocument/2006/relationships/image" Target="../media/image9.png"/><Relationship Id="rId2" Type="http://schemas.openxmlformats.org/officeDocument/2006/relationships/video" Target="../media/media7.avi"/><Relationship Id="rId1" Type="http://schemas.microsoft.com/office/2007/relationships/media" Target="../media/media7.avi"/><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video" Target="../media/media8.avi"/><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3.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png"/><Relationship Id="rId5" Type="http://schemas.openxmlformats.org/officeDocument/2006/relationships/slideLayout" Target="../slideLayouts/slideLayout13.xml"/><Relationship Id="rId4" Type="http://schemas.openxmlformats.org/officeDocument/2006/relationships/video" Target="../media/media2.avi"/></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video" Target="../media/media6.avi"/><Relationship Id="rId13" Type="http://schemas.openxmlformats.org/officeDocument/2006/relationships/image" Target="../media/image7.png"/><Relationship Id="rId3" Type="http://schemas.microsoft.com/office/2007/relationships/media" Target="../media/media4.avi"/><Relationship Id="rId7" Type="http://schemas.microsoft.com/office/2007/relationships/media" Target="../media/media6.avi"/><Relationship Id="rId12" Type="http://schemas.openxmlformats.org/officeDocument/2006/relationships/image" Target="../media/image6.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video" Target="../media/media5.avi"/><Relationship Id="rId11" Type="http://schemas.openxmlformats.org/officeDocument/2006/relationships/image" Target="../media/image5.png"/><Relationship Id="rId5" Type="http://schemas.microsoft.com/office/2007/relationships/media" Target="../media/media5.avi"/><Relationship Id="rId10" Type="http://schemas.openxmlformats.org/officeDocument/2006/relationships/notesSlide" Target="../notesSlides/notesSlide7.xml"/><Relationship Id="rId4" Type="http://schemas.openxmlformats.org/officeDocument/2006/relationships/video" Target="../media/media4.avi"/><Relationship Id="rId9" Type="http://schemas.openxmlformats.org/officeDocument/2006/relationships/slideLayout" Target="../slideLayouts/slideLayout3.xml"/><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Melting and Sintering of Ni Nanoparticles</a:t>
            </a:r>
            <a:endParaRPr sz="3200" dirty="0"/>
          </a:p>
        </p:txBody>
      </p:sp>
      <p:grpSp>
        <p:nvGrpSpPr>
          <p:cNvPr id="145" name="Google Shape;145;p18"/>
          <p:cNvGrpSpPr/>
          <p:nvPr/>
        </p:nvGrpSpPr>
        <p:grpSpPr>
          <a:xfrm>
            <a:off x="690071" y="2289511"/>
            <a:ext cx="635183" cy="564280"/>
            <a:chOff x="5292575" y="3681900"/>
            <a:chExt cx="420150" cy="373275"/>
          </a:xfrm>
        </p:grpSpPr>
        <p:sp>
          <p:nvSpPr>
            <p:cNvPr id="146" name="Google Shape;146;p1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8"/>
          <p:cNvSpPr txBox="1"/>
          <p:nvPr/>
        </p:nvSpPr>
        <p:spPr>
          <a:xfrm>
            <a:off x="6015775" y="3347775"/>
            <a:ext cx="27672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Average"/>
                <a:ea typeface="Average"/>
                <a:cs typeface="Average"/>
                <a:sym typeface="Average"/>
              </a:rPr>
              <a:t>Umang Agarwal       19110173</a:t>
            </a:r>
          </a:p>
          <a:p>
            <a:pPr marL="0" lvl="0" indent="0" algn="l" rtl="0">
              <a:spcBef>
                <a:spcPts val="0"/>
              </a:spcBef>
              <a:spcAft>
                <a:spcPts val="0"/>
              </a:spcAft>
              <a:buNone/>
            </a:pPr>
            <a:r>
              <a:rPr lang="en" dirty="0">
                <a:solidFill>
                  <a:schemeClr val="dk1"/>
                </a:solidFill>
                <a:latin typeface="Average"/>
                <a:ea typeface="Average"/>
                <a:cs typeface="Average"/>
                <a:sym typeface="Average"/>
              </a:rPr>
              <a:t>Patel Vashisth          19110158</a:t>
            </a:r>
          </a:p>
          <a:p>
            <a:pPr marL="0" lvl="0" indent="0" algn="l" rtl="0">
              <a:spcBef>
                <a:spcPts val="0"/>
              </a:spcBef>
              <a:spcAft>
                <a:spcPts val="0"/>
              </a:spcAft>
              <a:buNone/>
            </a:pPr>
            <a:r>
              <a:rPr lang="en" dirty="0">
                <a:solidFill>
                  <a:schemeClr val="dk1"/>
                </a:solidFill>
                <a:latin typeface="Average"/>
                <a:ea typeface="Average"/>
                <a:cs typeface="Average"/>
                <a:sym typeface="Average"/>
              </a:rPr>
              <a:t>Shubham Saurabh   19110168</a:t>
            </a:r>
            <a:endParaRPr dirty="0">
              <a:solidFill>
                <a:schemeClr val="dk1"/>
              </a:solidFill>
              <a:latin typeface="Average"/>
              <a:ea typeface="Average"/>
              <a:cs typeface="Average"/>
              <a:sym typeface="Average"/>
            </a:endParaRPr>
          </a:p>
        </p:txBody>
      </p:sp>
      <p:sp>
        <p:nvSpPr>
          <p:cNvPr id="3" name="Google Shape;153;p18">
            <a:extLst>
              <a:ext uri="{FF2B5EF4-FFF2-40B4-BE49-F238E27FC236}">
                <a16:creationId xmlns:a16="http://schemas.microsoft.com/office/drawing/2014/main" id="{845D17E3-D3CE-6FC3-C59F-5011E51D57E9}"/>
              </a:ext>
            </a:extLst>
          </p:cNvPr>
          <p:cNvSpPr txBox="1"/>
          <p:nvPr/>
        </p:nvSpPr>
        <p:spPr>
          <a:xfrm>
            <a:off x="6015775" y="4276462"/>
            <a:ext cx="27672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solidFill>
                  <a:schemeClr val="dk1"/>
                </a:solidFill>
                <a:latin typeface="Average"/>
                <a:ea typeface="Average"/>
                <a:cs typeface="Average"/>
                <a:sym typeface="Average"/>
              </a:rPr>
              <a:t>In the guidance of:</a:t>
            </a:r>
          </a:p>
          <a:p>
            <a:pPr marL="0" lvl="0" indent="0" algn="l" rtl="0">
              <a:spcBef>
                <a:spcPts val="0"/>
              </a:spcBef>
              <a:spcAft>
                <a:spcPts val="0"/>
              </a:spcAft>
              <a:buNone/>
            </a:pPr>
            <a:r>
              <a:rPr lang="en-IN" dirty="0">
                <a:solidFill>
                  <a:schemeClr val="dk1"/>
                </a:solidFill>
                <a:latin typeface="Average"/>
                <a:ea typeface="Average"/>
                <a:cs typeface="Average"/>
                <a:sym typeface="Average"/>
              </a:rPr>
              <a:t>Prof. Raghavan Ranganathan</a:t>
            </a:r>
            <a:endParaRPr dirty="0">
              <a:solidFill>
                <a:schemeClr val="dk1"/>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1207800" y="741206"/>
            <a:ext cx="6728400" cy="351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Effect on total Potential Energy</a:t>
            </a:r>
            <a:endParaRPr dirty="0"/>
          </a:p>
        </p:txBody>
      </p:sp>
      <p:sp>
        <p:nvSpPr>
          <p:cNvPr id="232" name="Google Shape;232;p28"/>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5" name="Rectangle 14">
            <a:extLst>
              <a:ext uri="{FF2B5EF4-FFF2-40B4-BE49-F238E27FC236}">
                <a16:creationId xmlns:a16="http://schemas.microsoft.com/office/drawing/2014/main" id="{B1314FAB-6A41-9E51-5EB0-FF78FA2DB2F5}"/>
              </a:ext>
            </a:extLst>
          </p:cNvPr>
          <p:cNvSpPr/>
          <p:nvPr/>
        </p:nvSpPr>
        <p:spPr>
          <a:xfrm>
            <a:off x="1807030" y="4440105"/>
            <a:ext cx="4615542" cy="2802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100" dirty="0"/>
              <a:t>Fig 10. Plot  total potential energy with time for radius = 2</a:t>
            </a:r>
          </a:p>
        </p:txBody>
      </p:sp>
      <p:graphicFrame>
        <p:nvGraphicFramePr>
          <p:cNvPr id="2" name="Chart 1">
            <a:extLst>
              <a:ext uri="{FF2B5EF4-FFF2-40B4-BE49-F238E27FC236}">
                <a16:creationId xmlns:a16="http://schemas.microsoft.com/office/drawing/2014/main" id="{0E3CB37B-2B13-6875-FF77-2C050C16736E}"/>
              </a:ext>
            </a:extLst>
          </p:cNvPr>
          <p:cNvGraphicFramePr>
            <a:graphicFrameLocks/>
          </p:cNvGraphicFramePr>
          <p:nvPr>
            <p:extLst>
              <p:ext uri="{D42A27DB-BD31-4B8C-83A1-F6EECF244321}">
                <p14:modId xmlns:p14="http://schemas.microsoft.com/office/powerpoint/2010/main" val="647106584"/>
              </p:ext>
            </p:extLst>
          </p:nvPr>
        </p:nvGraphicFramePr>
        <p:xfrm>
          <a:off x="1807029" y="1487573"/>
          <a:ext cx="4615543" cy="28376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2395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Change in P.E/atom during Sintering</a:t>
            </a:r>
            <a:endParaRPr dirty="0"/>
          </a:p>
        </p:txBody>
      </p:sp>
      <p:sp>
        <p:nvSpPr>
          <p:cNvPr id="267" name="Google Shape;267;p32"/>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accent3"/>
                </a:solidFill>
                <a:latin typeface="Average"/>
                <a:ea typeface="Average"/>
                <a:cs typeface="Average"/>
                <a:sym typeface="Average"/>
              </a:rPr>
              <a:t>11</a:t>
            </a:fld>
            <a:endParaRPr>
              <a:solidFill>
                <a:schemeClr val="accent3"/>
              </a:solidFill>
              <a:latin typeface="Average"/>
              <a:ea typeface="Average"/>
              <a:cs typeface="Average"/>
              <a:sym typeface="Average"/>
            </a:endParaRPr>
          </a:p>
        </p:txBody>
      </p:sp>
      <p:pic>
        <p:nvPicPr>
          <p:cNvPr id="3" name="Picture 2">
            <a:extLst>
              <a:ext uri="{FF2B5EF4-FFF2-40B4-BE49-F238E27FC236}">
                <a16:creationId xmlns:a16="http://schemas.microsoft.com/office/drawing/2014/main" id="{885FD7D6-F6B8-61EC-8980-EEB139C5B228}"/>
              </a:ext>
            </a:extLst>
          </p:cNvPr>
          <p:cNvPicPr>
            <a:picLocks noChangeAspect="1"/>
          </p:cNvPicPr>
          <p:nvPr/>
        </p:nvPicPr>
        <p:blipFill rotWithShape="1">
          <a:blip r:embed="rId7"/>
          <a:srcRect r="58129"/>
          <a:stretch/>
        </p:blipFill>
        <p:spPr>
          <a:xfrm>
            <a:off x="3098170" y="3918926"/>
            <a:ext cx="2616829" cy="1140196"/>
          </a:xfrm>
          <a:prstGeom prst="rect">
            <a:avLst/>
          </a:prstGeom>
        </p:spPr>
      </p:pic>
      <p:pic>
        <p:nvPicPr>
          <p:cNvPr id="4" name="2nm_Sintering_Temperature">
            <a:hlinkClick r:id="" action="ppaction://media"/>
            <a:extLst>
              <a:ext uri="{FF2B5EF4-FFF2-40B4-BE49-F238E27FC236}">
                <a16:creationId xmlns:a16="http://schemas.microsoft.com/office/drawing/2014/main" id="{2DEAF8E7-6F8B-7229-2585-B0BC0EBC9D6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045" y="1158175"/>
            <a:ext cx="3538185" cy="2263682"/>
          </a:xfrm>
          <a:prstGeom prst="rect">
            <a:avLst/>
          </a:prstGeom>
        </p:spPr>
      </p:pic>
      <p:sp>
        <p:nvSpPr>
          <p:cNvPr id="7" name="Rectangle 6">
            <a:extLst>
              <a:ext uri="{FF2B5EF4-FFF2-40B4-BE49-F238E27FC236}">
                <a16:creationId xmlns:a16="http://schemas.microsoft.com/office/drawing/2014/main" id="{A8022C7C-EA8E-1F49-B5AF-43A15C5CC606}"/>
              </a:ext>
            </a:extLst>
          </p:cNvPr>
          <p:cNvSpPr/>
          <p:nvPr/>
        </p:nvSpPr>
        <p:spPr>
          <a:xfrm>
            <a:off x="598045" y="3507981"/>
            <a:ext cx="3538184" cy="2802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100" dirty="0"/>
              <a:t>Fig 11. Energy of atoms in sintering simulation.</a:t>
            </a:r>
          </a:p>
        </p:txBody>
      </p:sp>
      <p:sp>
        <p:nvSpPr>
          <p:cNvPr id="8" name="Rectangle 7">
            <a:extLst>
              <a:ext uri="{FF2B5EF4-FFF2-40B4-BE49-F238E27FC236}">
                <a16:creationId xmlns:a16="http://schemas.microsoft.com/office/drawing/2014/main" id="{FA2C46F3-2DF0-46CE-D98F-77777C77BA58}"/>
              </a:ext>
            </a:extLst>
          </p:cNvPr>
          <p:cNvSpPr/>
          <p:nvPr/>
        </p:nvSpPr>
        <p:spPr>
          <a:xfrm>
            <a:off x="4873991" y="3507980"/>
            <a:ext cx="3377039" cy="2802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100" dirty="0"/>
              <a:t>Fig 12. </a:t>
            </a:r>
            <a:r>
              <a:rPr lang="en-IN" sz="1100" dirty="0" err="1"/>
              <a:t>Color</a:t>
            </a:r>
            <a:r>
              <a:rPr lang="en-IN" sz="1100" dirty="0"/>
              <a:t> Coded Sintering Simulation</a:t>
            </a:r>
          </a:p>
        </p:txBody>
      </p:sp>
      <p:pic>
        <p:nvPicPr>
          <p:cNvPr id="2" name="ss">
            <a:hlinkClick r:id="" action="ppaction://media"/>
            <a:extLst>
              <a:ext uri="{FF2B5EF4-FFF2-40B4-BE49-F238E27FC236}">
                <a16:creationId xmlns:a16="http://schemas.microsoft.com/office/drawing/2014/main" id="{FA5DB256-6353-FD17-373C-19A7186050C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902567" y="1158175"/>
            <a:ext cx="3319889" cy="22636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1207800" y="741206"/>
            <a:ext cx="6728400" cy="351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Number of atoms in Neck Region</a:t>
            </a:r>
            <a:endParaRPr dirty="0"/>
          </a:p>
        </p:txBody>
      </p:sp>
      <p:sp>
        <p:nvSpPr>
          <p:cNvPr id="232" name="Google Shape;232;p28"/>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5" name="Rectangle 14">
            <a:extLst>
              <a:ext uri="{FF2B5EF4-FFF2-40B4-BE49-F238E27FC236}">
                <a16:creationId xmlns:a16="http://schemas.microsoft.com/office/drawing/2014/main" id="{B1314FAB-6A41-9E51-5EB0-FF78FA2DB2F5}"/>
              </a:ext>
            </a:extLst>
          </p:cNvPr>
          <p:cNvSpPr/>
          <p:nvPr/>
        </p:nvSpPr>
        <p:spPr>
          <a:xfrm>
            <a:off x="2355119" y="4585800"/>
            <a:ext cx="4931050" cy="2802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100" dirty="0"/>
              <a:t>Fig 13. Plot for number of atoms near spherical neck region for r=1nm</a:t>
            </a:r>
          </a:p>
        </p:txBody>
      </p:sp>
      <p:graphicFrame>
        <p:nvGraphicFramePr>
          <p:cNvPr id="2" name="Chart 1">
            <a:extLst>
              <a:ext uri="{FF2B5EF4-FFF2-40B4-BE49-F238E27FC236}">
                <a16:creationId xmlns:a16="http://schemas.microsoft.com/office/drawing/2014/main" id="{631A101D-9CB6-EBE4-373A-0257EFE8EEF1}"/>
              </a:ext>
            </a:extLst>
          </p:cNvPr>
          <p:cNvGraphicFramePr>
            <a:graphicFrameLocks/>
          </p:cNvGraphicFramePr>
          <p:nvPr>
            <p:extLst>
              <p:ext uri="{D42A27DB-BD31-4B8C-83A1-F6EECF244321}">
                <p14:modId xmlns:p14="http://schemas.microsoft.com/office/powerpoint/2010/main" val="2903106863"/>
              </p:ext>
            </p:extLst>
          </p:nvPr>
        </p:nvGraphicFramePr>
        <p:xfrm>
          <a:off x="2355121" y="1479863"/>
          <a:ext cx="4931048" cy="30123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8274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2" name="Google Shape;392;p47"/>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accent3"/>
                </a:solidFill>
                <a:latin typeface="Average"/>
                <a:ea typeface="Average"/>
                <a:cs typeface="Average"/>
                <a:sym typeface="Average"/>
              </a:rPr>
              <a:t>13</a:t>
            </a:fld>
            <a:endParaRPr>
              <a:solidFill>
                <a:schemeClr val="accent3"/>
              </a:solidFill>
              <a:latin typeface="Average"/>
              <a:ea typeface="Average"/>
              <a:cs typeface="Average"/>
              <a:sym typeface="Average"/>
            </a:endParaRPr>
          </a:p>
        </p:txBody>
      </p:sp>
      <p:sp>
        <p:nvSpPr>
          <p:cNvPr id="390" name="Google Shape;390;p47"/>
          <p:cNvSpPr txBox="1">
            <a:spLocks noGrp="1"/>
          </p:cNvSpPr>
          <p:nvPr>
            <p:ph type="ctrTitle" idx="4294967295"/>
          </p:nvPr>
        </p:nvSpPr>
        <p:spPr>
          <a:xfrm>
            <a:off x="0" y="1049338"/>
            <a:ext cx="3694113" cy="97155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6800"/>
              <a:t>THANKS!</a:t>
            </a:r>
            <a:endParaRPr sz="6800"/>
          </a:p>
        </p:txBody>
      </p:sp>
      <p:sp>
        <p:nvSpPr>
          <p:cNvPr id="391" name="Google Shape;391;p47"/>
          <p:cNvSpPr txBox="1">
            <a:spLocks noGrp="1"/>
          </p:cNvSpPr>
          <p:nvPr>
            <p:ph type="subTitle" idx="4294967295"/>
          </p:nvPr>
        </p:nvSpPr>
        <p:spPr>
          <a:xfrm>
            <a:off x="0" y="1984375"/>
            <a:ext cx="3270250" cy="210978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b="1">
              <a:solidFill>
                <a:schemeClr val="accent4"/>
              </a:solidFill>
            </a:endParaRPr>
          </a:p>
          <a:p>
            <a:pPr marL="0" lvl="0" indent="0" algn="l" rtl="0">
              <a:spcBef>
                <a:spcPts val="1200"/>
              </a:spcBef>
              <a:spcAft>
                <a:spcPts val="1200"/>
              </a:spcAft>
              <a:buNone/>
            </a:pPr>
            <a:endParaRPr/>
          </a:p>
        </p:txBody>
      </p:sp>
      <p:grpSp>
        <p:nvGrpSpPr>
          <p:cNvPr id="393" name="Google Shape;393;p47"/>
          <p:cNvGrpSpPr/>
          <p:nvPr/>
        </p:nvGrpSpPr>
        <p:grpSpPr>
          <a:xfrm rot="10800000">
            <a:off x="5014102" y="1109741"/>
            <a:ext cx="4122748" cy="2955434"/>
            <a:chOff x="291713" y="847485"/>
            <a:chExt cx="489987" cy="351315"/>
          </a:xfrm>
        </p:grpSpPr>
        <p:sp>
          <p:nvSpPr>
            <p:cNvPr id="394" name="Google Shape;394;p47"/>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47"/>
          <p:cNvGrpSpPr/>
          <p:nvPr/>
        </p:nvGrpSpPr>
        <p:grpSpPr>
          <a:xfrm>
            <a:off x="5781655" y="2060399"/>
            <a:ext cx="958428" cy="901731"/>
            <a:chOff x="5972700" y="2330200"/>
            <a:chExt cx="411625" cy="387275"/>
          </a:xfrm>
        </p:grpSpPr>
        <p:sp>
          <p:nvSpPr>
            <p:cNvPr id="397" name="Google Shape;397;p4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2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212" name="Google Shape;212;p26"/>
          <p:cNvSpPr txBox="1">
            <a:spLocks noGrp="1"/>
          </p:cNvSpPr>
          <p:nvPr>
            <p:ph type="subTitle" idx="4294967295"/>
          </p:nvPr>
        </p:nvSpPr>
        <p:spPr>
          <a:xfrm>
            <a:off x="532522" y="1049016"/>
            <a:ext cx="8078956" cy="2100262"/>
          </a:xfrm>
          <a:prstGeom prst="rect">
            <a:avLst/>
          </a:prstGeom>
        </p:spPr>
        <p:txBody>
          <a:bodyPr spcFirstLastPara="1" wrap="square" lIns="91425" tIns="91425" rIns="91425" bIns="91425" anchor="t" anchorCtr="0">
            <a:noAutofit/>
          </a:bodyPr>
          <a:lstStyle/>
          <a:p>
            <a:pPr marL="457200" lvl="0" indent="-320992" algn="l" rtl="0">
              <a:lnSpc>
                <a:spcPct val="115000"/>
              </a:lnSpc>
              <a:spcBef>
                <a:spcPts val="0"/>
              </a:spcBef>
              <a:spcAft>
                <a:spcPts val="0"/>
              </a:spcAft>
              <a:buClr>
                <a:schemeClr val="dk1"/>
              </a:buClr>
              <a:buSzPts val="1455"/>
              <a:buFont typeface="Average"/>
              <a:buChar char="●"/>
            </a:pPr>
            <a:r>
              <a:rPr lang="en-IN" sz="1600" dirty="0"/>
              <a:t>Using EAM potential, we simulated Melting and Sintering behaviour of Nickel Nano-particle.</a:t>
            </a:r>
          </a:p>
          <a:p>
            <a:pPr marL="136208" lvl="0" indent="0" algn="l" rtl="0">
              <a:lnSpc>
                <a:spcPct val="115000"/>
              </a:lnSpc>
              <a:spcBef>
                <a:spcPts val="0"/>
              </a:spcBef>
              <a:spcAft>
                <a:spcPts val="0"/>
              </a:spcAft>
              <a:buClr>
                <a:schemeClr val="dk1"/>
              </a:buClr>
              <a:buSzPts val="1455"/>
              <a:buNone/>
            </a:pPr>
            <a:endParaRPr lang="en-IN" sz="1600" dirty="0"/>
          </a:p>
          <a:p>
            <a:pPr marL="136208" lvl="0" indent="0" algn="l" rtl="0">
              <a:lnSpc>
                <a:spcPct val="115000"/>
              </a:lnSpc>
              <a:spcBef>
                <a:spcPts val="0"/>
              </a:spcBef>
              <a:spcAft>
                <a:spcPts val="0"/>
              </a:spcAft>
              <a:buClr>
                <a:schemeClr val="dk1"/>
              </a:buClr>
              <a:buSzPts val="1455"/>
              <a:buNone/>
            </a:pPr>
            <a:endParaRPr lang="en-IN" sz="1600" dirty="0"/>
          </a:p>
          <a:p>
            <a:pPr marL="457200" lvl="0" indent="-320992" algn="l" rtl="0">
              <a:lnSpc>
                <a:spcPct val="115000"/>
              </a:lnSpc>
              <a:spcBef>
                <a:spcPts val="0"/>
              </a:spcBef>
              <a:spcAft>
                <a:spcPts val="0"/>
              </a:spcAft>
              <a:buClr>
                <a:schemeClr val="dk1"/>
              </a:buClr>
              <a:buSzPts val="1455"/>
              <a:buFont typeface="Average"/>
              <a:buChar char="●"/>
            </a:pPr>
            <a:endParaRPr lang="en-IN" sz="1600" dirty="0"/>
          </a:p>
          <a:p>
            <a:pPr marL="457200" lvl="0" indent="-320992" algn="l" rtl="0">
              <a:lnSpc>
                <a:spcPct val="115000"/>
              </a:lnSpc>
              <a:spcBef>
                <a:spcPts val="0"/>
              </a:spcBef>
              <a:spcAft>
                <a:spcPts val="0"/>
              </a:spcAft>
              <a:buClr>
                <a:schemeClr val="dk1"/>
              </a:buClr>
              <a:buSzPts val="1455"/>
              <a:buFont typeface="Average"/>
              <a:buChar char="●"/>
            </a:pPr>
            <a:r>
              <a:rPr lang="en-IN" sz="1600" dirty="0"/>
              <a:t>For Melting: We worked at different heating rates in order to obtain an optimum run-time for the simulation. After that, we changed nanoparticle size at constant heating rate and determined melting behaviour for different nano-particles sizes</a:t>
            </a:r>
          </a:p>
          <a:p>
            <a:pPr marL="457200" lvl="0" indent="-320992" algn="l" rtl="0">
              <a:lnSpc>
                <a:spcPct val="115000"/>
              </a:lnSpc>
              <a:spcBef>
                <a:spcPts val="0"/>
              </a:spcBef>
              <a:spcAft>
                <a:spcPts val="0"/>
              </a:spcAft>
              <a:buClr>
                <a:schemeClr val="dk1"/>
              </a:buClr>
              <a:buSzPts val="1455"/>
              <a:buFont typeface="Average"/>
              <a:buChar char="●"/>
            </a:pPr>
            <a:r>
              <a:rPr lang="en-IN" sz="1600" dirty="0"/>
              <a:t>For Sintering: We sintered 3 nanoparticles of similar sizes in order to understand the sintering behaviour of Nickel nanoparticle. We inferred about the change in number of particles around neck region and visualized the variation of potential energy/atom. </a:t>
            </a:r>
          </a:p>
          <a:p>
            <a:pPr marL="457200" lvl="0" indent="-320992" algn="l" rtl="0">
              <a:lnSpc>
                <a:spcPct val="115000"/>
              </a:lnSpc>
              <a:spcBef>
                <a:spcPts val="0"/>
              </a:spcBef>
              <a:spcAft>
                <a:spcPts val="0"/>
              </a:spcAft>
              <a:buClr>
                <a:schemeClr val="dk1"/>
              </a:buClr>
              <a:buSzPts val="1455"/>
              <a:buFont typeface="Average"/>
              <a:buChar char="●"/>
            </a:pPr>
            <a:endParaRPr sz="1600" dirty="0"/>
          </a:p>
        </p:txBody>
      </p:sp>
      <p:sp>
        <p:nvSpPr>
          <p:cNvPr id="3" name="Rectangle 2">
            <a:extLst>
              <a:ext uri="{FF2B5EF4-FFF2-40B4-BE49-F238E27FC236}">
                <a16:creationId xmlns:a16="http://schemas.microsoft.com/office/drawing/2014/main" id="{FCC6E8C4-898F-9678-D6AB-AA88637C5E81}"/>
              </a:ext>
            </a:extLst>
          </p:cNvPr>
          <p:cNvSpPr/>
          <p:nvPr/>
        </p:nvSpPr>
        <p:spPr>
          <a:xfrm>
            <a:off x="762000" y="261257"/>
            <a:ext cx="7794171" cy="5950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3600" dirty="0">
                <a:ln w="0"/>
                <a:solidFill>
                  <a:schemeClr val="accent1"/>
                </a:solidFill>
                <a:effectLst>
                  <a:outerShdw blurRad="38100" dist="25400" dir="5400000" algn="ctr" rotWithShape="0">
                    <a:srgbClr val="6E747A">
                      <a:alpha val="43000"/>
                    </a:srgbClr>
                  </a:outerShdw>
                </a:effectLst>
              </a:rPr>
              <a:t>Introduction</a:t>
            </a:r>
          </a:p>
        </p:txBody>
      </p:sp>
      <p:pic>
        <p:nvPicPr>
          <p:cNvPr id="5" name="Picture 4">
            <a:extLst>
              <a:ext uri="{FF2B5EF4-FFF2-40B4-BE49-F238E27FC236}">
                <a16:creationId xmlns:a16="http://schemas.microsoft.com/office/drawing/2014/main" id="{A57E9EDD-3759-F56B-4D22-3E5494F4B76D}"/>
              </a:ext>
            </a:extLst>
          </p:cNvPr>
          <p:cNvPicPr>
            <a:picLocks noChangeAspect="1"/>
          </p:cNvPicPr>
          <p:nvPr/>
        </p:nvPicPr>
        <p:blipFill>
          <a:blip r:embed="rId3"/>
          <a:stretch>
            <a:fillRect/>
          </a:stretch>
        </p:blipFill>
        <p:spPr>
          <a:xfrm>
            <a:off x="2882582" y="1800648"/>
            <a:ext cx="3132091" cy="6858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2CFAF0-F782-A750-D4F0-FB214B0A19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Google Shape;215;p26">
            <a:extLst>
              <a:ext uri="{FF2B5EF4-FFF2-40B4-BE49-F238E27FC236}">
                <a16:creationId xmlns:a16="http://schemas.microsoft.com/office/drawing/2014/main" id="{D7EB851E-9629-FE6F-6563-DEB3EB267712}"/>
              </a:ext>
            </a:extLst>
          </p:cNvPr>
          <p:cNvSpPr txBox="1"/>
          <p:nvPr/>
        </p:nvSpPr>
        <p:spPr>
          <a:xfrm>
            <a:off x="722244" y="4004321"/>
            <a:ext cx="3479641" cy="369302"/>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spAutoFit/>
          </a:bodyPr>
          <a:lstStyle/>
          <a:p>
            <a:pPr marL="0" lvl="0" indent="0" algn="l" rtl="0">
              <a:spcBef>
                <a:spcPts val="0"/>
              </a:spcBef>
              <a:spcAft>
                <a:spcPts val="0"/>
              </a:spcAft>
              <a:buNone/>
            </a:pPr>
            <a:r>
              <a:rPr lang="en" sz="1200" b="1" u="sng" dirty="0">
                <a:solidFill>
                  <a:schemeClr val="bg1"/>
                </a:solidFill>
                <a:latin typeface="+mj-lt"/>
                <a:ea typeface="Old Standard TT"/>
                <a:cs typeface="Old Standard TT"/>
                <a:sym typeface="Old Standard TT"/>
              </a:rPr>
              <a:t>Fig1</a:t>
            </a:r>
            <a:r>
              <a:rPr lang="en" sz="1200" dirty="0">
                <a:solidFill>
                  <a:schemeClr val="bg1"/>
                </a:solidFill>
                <a:latin typeface="+mj-lt"/>
                <a:ea typeface="Old Standard TT"/>
                <a:cs typeface="Old Standard TT"/>
                <a:sym typeface="Old Standard TT"/>
              </a:rPr>
              <a:t>. Melting Simulation of 3nm Ni Nanoparticle</a:t>
            </a:r>
            <a:endParaRPr sz="1200" dirty="0">
              <a:solidFill>
                <a:schemeClr val="bg1"/>
              </a:solidFill>
              <a:latin typeface="+mj-lt"/>
              <a:ea typeface="Old Standard TT"/>
              <a:cs typeface="Old Standard TT"/>
              <a:sym typeface="Old Standard TT"/>
            </a:endParaRPr>
          </a:p>
        </p:txBody>
      </p:sp>
      <p:pic>
        <p:nvPicPr>
          <p:cNvPr id="7" name="sintering simulation final">
            <a:hlinkClick r:id="" action="ppaction://media"/>
            <a:extLst>
              <a:ext uri="{FF2B5EF4-FFF2-40B4-BE49-F238E27FC236}">
                <a16:creationId xmlns:a16="http://schemas.microsoft.com/office/drawing/2014/main" id="{1FF60940-D234-6A33-B829-C7EA6C34A8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8742" t="5861" r="10026" b="18132"/>
          <a:stretch/>
        </p:blipFill>
        <p:spPr>
          <a:xfrm>
            <a:off x="4843224" y="1442806"/>
            <a:ext cx="3479640" cy="2432506"/>
          </a:xfrm>
          <a:prstGeom prst="rect">
            <a:avLst/>
          </a:prstGeom>
        </p:spPr>
      </p:pic>
      <p:pic>
        <p:nvPicPr>
          <p:cNvPr id="8" name="melting_simulation final">
            <a:hlinkClick r:id="" action="ppaction://media"/>
            <a:extLst>
              <a:ext uri="{FF2B5EF4-FFF2-40B4-BE49-F238E27FC236}">
                <a16:creationId xmlns:a16="http://schemas.microsoft.com/office/drawing/2014/main" id="{17705288-63F5-A594-4673-BA61C8ACB1C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1014" r="7764" b="13931"/>
          <a:stretch/>
        </p:blipFill>
        <p:spPr>
          <a:xfrm>
            <a:off x="722245" y="1442806"/>
            <a:ext cx="3479640" cy="2432507"/>
          </a:xfrm>
          <a:prstGeom prst="rect">
            <a:avLst/>
          </a:prstGeom>
        </p:spPr>
      </p:pic>
      <p:sp>
        <p:nvSpPr>
          <p:cNvPr id="9" name="Rectangle 8">
            <a:extLst>
              <a:ext uri="{FF2B5EF4-FFF2-40B4-BE49-F238E27FC236}">
                <a16:creationId xmlns:a16="http://schemas.microsoft.com/office/drawing/2014/main" id="{FCC54082-2BF8-43CF-5121-46EA68271503}"/>
              </a:ext>
            </a:extLst>
          </p:cNvPr>
          <p:cNvSpPr/>
          <p:nvPr/>
        </p:nvSpPr>
        <p:spPr>
          <a:xfrm>
            <a:off x="319312" y="123371"/>
            <a:ext cx="8483601" cy="920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b="1" dirty="0">
                <a:ln w="0"/>
                <a:solidFill>
                  <a:schemeClr val="accent1"/>
                </a:solidFill>
                <a:effectLst>
                  <a:outerShdw blurRad="38100" dist="25400" dir="5400000" algn="ctr" rotWithShape="0">
                    <a:srgbClr val="6E747A">
                      <a:alpha val="43000"/>
                    </a:srgbClr>
                  </a:outerShdw>
                </a:effectLst>
              </a:rPr>
              <a:t>Melting and Sintering Behaviour of Nickel  Nanoparticles</a:t>
            </a:r>
          </a:p>
        </p:txBody>
      </p:sp>
      <p:sp>
        <p:nvSpPr>
          <p:cNvPr id="10" name="Rectangle 9">
            <a:extLst>
              <a:ext uri="{FF2B5EF4-FFF2-40B4-BE49-F238E27FC236}">
                <a16:creationId xmlns:a16="http://schemas.microsoft.com/office/drawing/2014/main" id="{35A76FC6-32F2-CEEB-9309-530F0270C8C5}"/>
              </a:ext>
            </a:extLst>
          </p:cNvPr>
          <p:cNvSpPr/>
          <p:nvPr/>
        </p:nvSpPr>
        <p:spPr>
          <a:xfrm>
            <a:off x="4843224" y="4004321"/>
            <a:ext cx="3479640" cy="2878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100" b="1" u="sng" dirty="0">
                <a:solidFill>
                  <a:schemeClr val="bg1"/>
                </a:solidFill>
              </a:rPr>
              <a:t>Fig2</a:t>
            </a:r>
            <a:r>
              <a:rPr lang="en-IN" sz="1100" dirty="0">
                <a:solidFill>
                  <a:schemeClr val="bg1"/>
                </a:solidFill>
              </a:rPr>
              <a:t>. Sintering Simulation of 2nm Ni Nanoparticles</a:t>
            </a:r>
          </a:p>
        </p:txBody>
      </p:sp>
    </p:spTree>
    <p:extLst>
      <p:ext uri="{BB962C8B-B14F-4D97-AF65-F5344CB8AC3E}">
        <p14:creationId xmlns:p14="http://schemas.microsoft.com/office/powerpoint/2010/main" val="23364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txBox="1">
            <a:spLocks noGrp="1"/>
          </p:cNvSpPr>
          <p:nvPr>
            <p:ph type="ctrTitle"/>
          </p:nvPr>
        </p:nvSpPr>
        <p:spPr>
          <a:xfrm>
            <a:off x="1801450" y="2367562"/>
            <a:ext cx="6634200" cy="608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Melting </a:t>
            </a:r>
            <a:r>
              <a:rPr lang="en" sz="4800" dirty="0"/>
              <a:t>of Ni Nanoparticles</a:t>
            </a:r>
            <a:endParaRPr dirty="0"/>
          </a:p>
        </p:txBody>
      </p:sp>
      <p:sp>
        <p:nvSpPr>
          <p:cNvPr id="207" name="Google Shape;207;p2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1</a:t>
            </a:r>
            <a:endParaRPr b="1" dirty="0">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1215057" y="741206"/>
            <a:ext cx="6728400" cy="351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Effect of heating rate</a:t>
            </a:r>
            <a:endParaRPr dirty="0"/>
          </a:p>
        </p:txBody>
      </p:sp>
      <p:sp>
        <p:nvSpPr>
          <p:cNvPr id="232" name="Google Shape;232;p28"/>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graphicFrame>
        <p:nvGraphicFramePr>
          <p:cNvPr id="12" name="Chart 11">
            <a:extLst>
              <a:ext uri="{FF2B5EF4-FFF2-40B4-BE49-F238E27FC236}">
                <a16:creationId xmlns:a16="http://schemas.microsoft.com/office/drawing/2014/main" id="{0CB061F6-4A2B-68CA-CAD8-583DB8CCD225}"/>
              </a:ext>
            </a:extLst>
          </p:cNvPr>
          <p:cNvGraphicFramePr>
            <a:graphicFrameLocks/>
          </p:cNvGraphicFramePr>
          <p:nvPr>
            <p:extLst>
              <p:ext uri="{D42A27DB-BD31-4B8C-83A1-F6EECF244321}">
                <p14:modId xmlns:p14="http://schemas.microsoft.com/office/powerpoint/2010/main" val="3435475160"/>
              </p:ext>
            </p:extLst>
          </p:nvPr>
        </p:nvGraphicFramePr>
        <p:xfrm>
          <a:off x="74679" y="1512185"/>
          <a:ext cx="4268721"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B2B9944D-7C11-3235-D73B-7B927774D00B}"/>
              </a:ext>
            </a:extLst>
          </p:cNvPr>
          <p:cNvGraphicFramePr>
            <a:graphicFrameLocks/>
          </p:cNvGraphicFramePr>
          <p:nvPr>
            <p:extLst>
              <p:ext uri="{D42A27DB-BD31-4B8C-83A1-F6EECF244321}">
                <p14:modId xmlns:p14="http://schemas.microsoft.com/office/powerpoint/2010/main" val="9304830"/>
              </p:ext>
            </p:extLst>
          </p:nvPr>
        </p:nvGraphicFramePr>
        <p:xfrm>
          <a:off x="4786534" y="1512185"/>
          <a:ext cx="4190872"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5" name="Rectangle 14">
            <a:extLst>
              <a:ext uri="{FF2B5EF4-FFF2-40B4-BE49-F238E27FC236}">
                <a16:creationId xmlns:a16="http://schemas.microsoft.com/office/drawing/2014/main" id="{B1314FAB-6A41-9E51-5EB0-FF78FA2DB2F5}"/>
              </a:ext>
            </a:extLst>
          </p:cNvPr>
          <p:cNvSpPr/>
          <p:nvPr/>
        </p:nvSpPr>
        <p:spPr>
          <a:xfrm>
            <a:off x="74679" y="4309074"/>
            <a:ext cx="4268721" cy="2802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200" dirty="0"/>
              <a:t>Fig 2. Plot for 3nm particle for run time= 300ps</a:t>
            </a:r>
          </a:p>
        </p:txBody>
      </p:sp>
      <p:sp>
        <p:nvSpPr>
          <p:cNvPr id="16" name="Rectangle 15">
            <a:extLst>
              <a:ext uri="{FF2B5EF4-FFF2-40B4-BE49-F238E27FC236}">
                <a16:creationId xmlns:a16="http://schemas.microsoft.com/office/drawing/2014/main" id="{6C50BC78-FA68-C3E0-00C5-DFE35601A0FB}"/>
              </a:ext>
            </a:extLst>
          </p:cNvPr>
          <p:cNvSpPr/>
          <p:nvPr/>
        </p:nvSpPr>
        <p:spPr>
          <a:xfrm>
            <a:off x="4800602" y="4308797"/>
            <a:ext cx="4176804" cy="2802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sz="1200" dirty="0"/>
              <a:t>Fig 3. Plot for 3nm particle size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4" grpId="0">
        <p:bldAsOne/>
      </p:bldGraphic>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1207800" y="741206"/>
            <a:ext cx="6728400" cy="351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Effect of nanoparticle size</a:t>
            </a:r>
            <a:endParaRPr dirty="0"/>
          </a:p>
        </p:txBody>
      </p:sp>
      <p:sp>
        <p:nvSpPr>
          <p:cNvPr id="232" name="Google Shape;232;p28"/>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15" name="Rectangle 14">
            <a:extLst>
              <a:ext uri="{FF2B5EF4-FFF2-40B4-BE49-F238E27FC236}">
                <a16:creationId xmlns:a16="http://schemas.microsoft.com/office/drawing/2014/main" id="{B1314FAB-6A41-9E51-5EB0-FF78FA2DB2F5}"/>
              </a:ext>
            </a:extLst>
          </p:cNvPr>
          <p:cNvSpPr/>
          <p:nvPr/>
        </p:nvSpPr>
        <p:spPr>
          <a:xfrm>
            <a:off x="74679" y="4365523"/>
            <a:ext cx="4439264" cy="2802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100" dirty="0"/>
              <a:t>Fig 4. Plot for heating rate= 0.0019 K/fs, Nanoparticle radius= 4nm</a:t>
            </a:r>
          </a:p>
        </p:txBody>
      </p:sp>
      <p:sp>
        <p:nvSpPr>
          <p:cNvPr id="16" name="Rectangle 15">
            <a:extLst>
              <a:ext uri="{FF2B5EF4-FFF2-40B4-BE49-F238E27FC236}">
                <a16:creationId xmlns:a16="http://schemas.microsoft.com/office/drawing/2014/main" id="{6C50BC78-FA68-C3E0-00C5-DFE35601A0FB}"/>
              </a:ext>
            </a:extLst>
          </p:cNvPr>
          <p:cNvSpPr/>
          <p:nvPr/>
        </p:nvSpPr>
        <p:spPr>
          <a:xfrm>
            <a:off x="4800603" y="4365523"/>
            <a:ext cx="4129085" cy="2802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sz="1200" dirty="0"/>
              <a:t>Fig 5. Plot at heating rate= 0.0019 K/fs</a:t>
            </a:r>
          </a:p>
        </p:txBody>
      </p:sp>
      <p:graphicFrame>
        <p:nvGraphicFramePr>
          <p:cNvPr id="3" name="Chart 2">
            <a:extLst>
              <a:ext uri="{FF2B5EF4-FFF2-40B4-BE49-F238E27FC236}">
                <a16:creationId xmlns:a16="http://schemas.microsoft.com/office/drawing/2014/main" id="{A39A051B-83CB-C632-EAF3-9075C77012BA}"/>
              </a:ext>
            </a:extLst>
          </p:cNvPr>
          <p:cNvGraphicFramePr>
            <a:graphicFrameLocks/>
          </p:cNvGraphicFramePr>
          <p:nvPr>
            <p:extLst>
              <p:ext uri="{D42A27DB-BD31-4B8C-83A1-F6EECF244321}">
                <p14:modId xmlns:p14="http://schemas.microsoft.com/office/powerpoint/2010/main" val="2405906577"/>
              </p:ext>
            </p:extLst>
          </p:nvPr>
        </p:nvGraphicFramePr>
        <p:xfrm>
          <a:off x="4800603" y="1555751"/>
          <a:ext cx="4190872" cy="27041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80CFB96-821E-4607-8669-9B078D636580}"/>
              </a:ext>
            </a:extLst>
          </p:cNvPr>
          <p:cNvGraphicFramePr>
            <a:graphicFrameLocks/>
          </p:cNvGraphicFramePr>
          <p:nvPr>
            <p:extLst>
              <p:ext uri="{D42A27DB-BD31-4B8C-83A1-F6EECF244321}">
                <p14:modId xmlns:p14="http://schemas.microsoft.com/office/powerpoint/2010/main" val="834775829"/>
              </p:ext>
            </p:extLst>
          </p:nvPr>
        </p:nvGraphicFramePr>
        <p:xfrm>
          <a:off x="74679" y="1555751"/>
          <a:ext cx="4439264" cy="27041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5222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Graphic spid="3" grpId="0">
        <p:bldAsOne/>
      </p:bldGraphic>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1207800" y="741206"/>
            <a:ext cx="6728400" cy="351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Comparison with Theoretical Results</a:t>
            </a:r>
            <a:endParaRPr dirty="0"/>
          </a:p>
        </p:txBody>
      </p:sp>
      <p:sp>
        <p:nvSpPr>
          <p:cNvPr id="232" name="Google Shape;232;p28"/>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5" name="Rectangle 14">
            <a:extLst>
              <a:ext uri="{FF2B5EF4-FFF2-40B4-BE49-F238E27FC236}">
                <a16:creationId xmlns:a16="http://schemas.microsoft.com/office/drawing/2014/main" id="{B1314FAB-6A41-9E51-5EB0-FF78FA2DB2F5}"/>
              </a:ext>
            </a:extLst>
          </p:cNvPr>
          <p:cNvSpPr/>
          <p:nvPr/>
        </p:nvSpPr>
        <p:spPr>
          <a:xfrm>
            <a:off x="74679" y="4365523"/>
            <a:ext cx="4061892" cy="2802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100" dirty="0"/>
              <a:t>Fig 4. Theoretical Plot for Melting Temperature v/s Size</a:t>
            </a:r>
          </a:p>
        </p:txBody>
      </p:sp>
      <p:sp>
        <p:nvSpPr>
          <p:cNvPr id="16" name="Rectangle 15">
            <a:extLst>
              <a:ext uri="{FF2B5EF4-FFF2-40B4-BE49-F238E27FC236}">
                <a16:creationId xmlns:a16="http://schemas.microsoft.com/office/drawing/2014/main" id="{6C50BC78-FA68-C3E0-00C5-DFE35601A0FB}"/>
              </a:ext>
            </a:extLst>
          </p:cNvPr>
          <p:cNvSpPr/>
          <p:nvPr/>
        </p:nvSpPr>
        <p:spPr>
          <a:xfrm>
            <a:off x="4800604" y="4365523"/>
            <a:ext cx="4061892" cy="2802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200" dirty="0"/>
              <a:t>Fig 4. Simulated Plot for Melting Temperature v/s Size</a:t>
            </a:r>
          </a:p>
        </p:txBody>
      </p:sp>
      <p:graphicFrame>
        <p:nvGraphicFramePr>
          <p:cNvPr id="3" name="Chart 2">
            <a:extLst>
              <a:ext uri="{FF2B5EF4-FFF2-40B4-BE49-F238E27FC236}">
                <a16:creationId xmlns:a16="http://schemas.microsoft.com/office/drawing/2014/main" id="{A39A051B-83CB-C632-EAF3-9075C77012BA}"/>
              </a:ext>
            </a:extLst>
          </p:cNvPr>
          <p:cNvGraphicFramePr>
            <a:graphicFrameLocks/>
          </p:cNvGraphicFramePr>
          <p:nvPr>
            <p:extLst>
              <p:ext uri="{D42A27DB-BD31-4B8C-83A1-F6EECF244321}">
                <p14:modId xmlns:p14="http://schemas.microsoft.com/office/powerpoint/2010/main" val="2370101347"/>
              </p:ext>
            </p:extLst>
          </p:nvPr>
        </p:nvGraphicFramePr>
        <p:xfrm>
          <a:off x="4800603" y="1538513"/>
          <a:ext cx="4061893" cy="2721430"/>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a:extLst>
              <a:ext uri="{FF2B5EF4-FFF2-40B4-BE49-F238E27FC236}">
                <a16:creationId xmlns:a16="http://schemas.microsoft.com/office/drawing/2014/main" id="{D3A922E0-63D2-57FD-E04A-A0D1E62439D5}"/>
              </a:ext>
            </a:extLst>
          </p:cNvPr>
          <p:cNvPicPr>
            <a:picLocks noChangeAspect="1"/>
          </p:cNvPicPr>
          <p:nvPr/>
        </p:nvPicPr>
        <p:blipFill>
          <a:blip r:embed="rId4"/>
          <a:stretch>
            <a:fillRect/>
          </a:stretch>
        </p:blipFill>
        <p:spPr>
          <a:xfrm>
            <a:off x="74679" y="1538513"/>
            <a:ext cx="4061892" cy="2721429"/>
          </a:xfrm>
          <a:prstGeom prst="rect">
            <a:avLst/>
          </a:prstGeom>
        </p:spPr>
      </p:pic>
    </p:spTree>
    <p:extLst>
      <p:ext uri="{BB962C8B-B14F-4D97-AF65-F5344CB8AC3E}">
        <p14:creationId xmlns:p14="http://schemas.microsoft.com/office/powerpoint/2010/main" val="244559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43" name="Google Shape;243;p29"/>
          <p:cNvSpPr txBox="1">
            <a:spLocks noGrp="1"/>
          </p:cNvSpPr>
          <p:nvPr>
            <p:ph type="sldNum" idx="12"/>
          </p:nvPr>
        </p:nvSpPr>
        <p:spPr>
          <a:xfrm>
            <a:off x="7821375" y="4234250"/>
            <a:ext cx="351300" cy="4053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accent3"/>
                </a:solidFill>
                <a:latin typeface="Average"/>
                <a:ea typeface="Average"/>
                <a:cs typeface="Average"/>
                <a:sym typeface="Average"/>
              </a:rPr>
              <a:t>8</a:t>
            </a:fld>
            <a:endParaRPr>
              <a:solidFill>
                <a:schemeClr val="accent3"/>
              </a:solidFill>
              <a:latin typeface="Average"/>
              <a:ea typeface="Average"/>
              <a:cs typeface="Average"/>
              <a:sym typeface="Average"/>
            </a:endParaRPr>
          </a:p>
        </p:txBody>
      </p:sp>
      <p:sp>
        <p:nvSpPr>
          <p:cNvPr id="3" name="Title 2">
            <a:extLst>
              <a:ext uri="{FF2B5EF4-FFF2-40B4-BE49-F238E27FC236}">
                <a16:creationId xmlns:a16="http://schemas.microsoft.com/office/drawing/2014/main" id="{F459D5C6-9181-2854-A675-FCB9AAE6B386}"/>
              </a:ext>
            </a:extLst>
          </p:cNvPr>
          <p:cNvSpPr>
            <a:spLocks noGrp="1"/>
          </p:cNvSpPr>
          <p:nvPr>
            <p:ph type="title"/>
          </p:nvPr>
        </p:nvSpPr>
        <p:spPr>
          <a:xfrm>
            <a:off x="149468" y="130403"/>
            <a:ext cx="8520600" cy="572700"/>
          </a:xfrm>
        </p:spPr>
        <p:txBody>
          <a:bodyPr>
            <a:noAutofit/>
          </a:bodyPr>
          <a:lstStyle/>
          <a:p>
            <a:r>
              <a:rPr lang="en-IN" sz="2400" b="1" dirty="0"/>
              <a:t>Structural Analysis</a:t>
            </a:r>
          </a:p>
        </p:txBody>
      </p:sp>
      <p:pic>
        <p:nvPicPr>
          <p:cNvPr id="6" name="3nm">
            <a:hlinkClick r:id="" action="ppaction://media"/>
            <a:extLst>
              <a:ext uri="{FF2B5EF4-FFF2-40B4-BE49-F238E27FC236}">
                <a16:creationId xmlns:a16="http://schemas.microsoft.com/office/drawing/2014/main" id="{513CA8CD-73CD-19E3-A2E4-4D776A9F95F1}"/>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41726" y="717196"/>
            <a:ext cx="2556409" cy="1917307"/>
          </a:xfrm>
          <a:prstGeom prst="rect">
            <a:avLst/>
          </a:prstGeom>
        </p:spPr>
      </p:pic>
      <p:pic>
        <p:nvPicPr>
          <p:cNvPr id="7" name="5nm_Melting">
            <a:hlinkClick r:id="" action="ppaction://media"/>
            <a:extLst>
              <a:ext uri="{FF2B5EF4-FFF2-40B4-BE49-F238E27FC236}">
                <a16:creationId xmlns:a16="http://schemas.microsoft.com/office/drawing/2014/main" id="{0FC4C7E2-65CE-DE1E-6E57-E034E12B8A8A}"/>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4883310" y="717196"/>
            <a:ext cx="2556409" cy="1917307"/>
          </a:xfrm>
          <a:prstGeom prst="rect">
            <a:avLst/>
          </a:prstGeom>
        </p:spPr>
      </p:pic>
      <p:pic>
        <p:nvPicPr>
          <p:cNvPr id="8" name="7nm">
            <a:hlinkClick r:id="" action="ppaction://media"/>
            <a:extLst>
              <a:ext uri="{FF2B5EF4-FFF2-40B4-BE49-F238E27FC236}">
                <a16:creationId xmlns:a16="http://schemas.microsoft.com/office/drawing/2014/main" id="{99AA449B-F577-7360-0F58-90BA8DE10542}"/>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737565" y="2990251"/>
            <a:ext cx="2556409" cy="1917307"/>
          </a:xfrm>
          <a:prstGeom prst="rect">
            <a:avLst/>
          </a:prstGeom>
        </p:spPr>
      </p:pic>
      <p:pic>
        <p:nvPicPr>
          <p:cNvPr id="9" name="9nm">
            <a:hlinkClick r:id="" action="ppaction://media"/>
            <a:extLst>
              <a:ext uri="{FF2B5EF4-FFF2-40B4-BE49-F238E27FC236}">
                <a16:creationId xmlns:a16="http://schemas.microsoft.com/office/drawing/2014/main" id="{18F31CFD-D2A3-3F5F-C7C9-BF5C0B4FB877}"/>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883309" y="2993907"/>
            <a:ext cx="2556409" cy="1913651"/>
          </a:xfrm>
          <a:prstGeom prst="rect">
            <a:avLst/>
          </a:prstGeom>
        </p:spPr>
      </p:pic>
      <p:sp>
        <p:nvSpPr>
          <p:cNvPr id="12" name="Rectangle 11">
            <a:extLst>
              <a:ext uri="{FF2B5EF4-FFF2-40B4-BE49-F238E27FC236}">
                <a16:creationId xmlns:a16="http://schemas.microsoft.com/office/drawing/2014/main" id="{47814509-D062-569E-0115-4CE60A9DE9B4}"/>
              </a:ext>
            </a:extLst>
          </p:cNvPr>
          <p:cNvSpPr/>
          <p:nvPr/>
        </p:nvSpPr>
        <p:spPr>
          <a:xfrm>
            <a:off x="741726" y="2648596"/>
            <a:ext cx="2556409" cy="1767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sz="1100" u="sng" dirty="0"/>
              <a:t>Fig.</a:t>
            </a:r>
            <a:r>
              <a:rPr lang="en-IN" sz="1100" dirty="0"/>
              <a:t>6 Radius =3nm</a:t>
            </a:r>
          </a:p>
        </p:txBody>
      </p:sp>
      <p:sp>
        <p:nvSpPr>
          <p:cNvPr id="13" name="Rectangle 12">
            <a:extLst>
              <a:ext uri="{FF2B5EF4-FFF2-40B4-BE49-F238E27FC236}">
                <a16:creationId xmlns:a16="http://schemas.microsoft.com/office/drawing/2014/main" id="{D6B765AB-7848-3274-0F1A-96B70B0631F5}"/>
              </a:ext>
            </a:extLst>
          </p:cNvPr>
          <p:cNvSpPr/>
          <p:nvPr/>
        </p:nvSpPr>
        <p:spPr>
          <a:xfrm>
            <a:off x="4883308" y="2648596"/>
            <a:ext cx="2556409" cy="1767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sz="1100" u="sng" dirty="0"/>
              <a:t>Fig.7</a:t>
            </a:r>
            <a:r>
              <a:rPr lang="en-IN" sz="1100" dirty="0"/>
              <a:t> Radius =5nm</a:t>
            </a:r>
          </a:p>
        </p:txBody>
      </p:sp>
      <p:sp>
        <p:nvSpPr>
          <p:cNvPr id="14" name="Rectangle 13">
            <a:extLst>
              <a:ext uri="{FF2B5EF4-FFF2-40B4-BE49-F238E27FC236}">
                <a16:creationId xmlns:a16="http://schemas.microsoft.com/office/drawing/2014/main" id="{32FBDD1A-85AE-1648-52F0-3F4A68A586A1}"/>
              </a:ext>
            </a:extLst>
          </p:cNvPr>
          <p:cNvSpPr/>
          <p:nvPr/>
        </p:nvSpPr>
        <p:spPr>
          <a:xfrm>
            <a:off x="737565" y="4925307"/>
            <a:ext cx="2556409" cy="1767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sz="1100" u="sng" dirty="0"/>
              <a:t>Fig.8</a:t>
            </a:r>
            <a:r>
              <a:rPr lang="en-IN" sz="1100" dirty="0"/>
              <a:t> Radius =7nm</a:t>
            </a:r>
          </a:p>
        </p:txBody>
      </p:sp>
      <p:sp>
        <p:nvSpPr>
          <p:cNvPr id="15" name="Rectangle 14">
            <a:extLst>
              <a:ext uri="{FF2B5EF4-FFF2-40B4-BE49-F238E27FC236}">
                <a16:creationId xmlns:a16="http://schemas.microsoft.com/office/drawing/2014/main" id="{B94D6847-B82B-42B3-C7E5-224C4EFA08B4}"/>
              </a:ext>
            </a:extLst>
          </p:cNvPr>
          <p:cNvSpPr/>
          <p:nvPr/>
        </p:nvSpPr>
        <p:spPr>
          <a:xfrm>
            <a:off x="4883309" y="4907558"/>
            <a:ext cx="2556409" cy="1767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sz="1100" u="sng" dirty="0"/>
              <a:t>Fig.9</a:t>
            </a:r>
            <a:r>
              <a:rPr lang="en-IN" sz="1100" dirty="0"/>
              <a:t> Radius =9nm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100"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100"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1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6"/>
                </p:tgtEl>
              </p:cMediaNode>
            </p:video>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fill="hold" display="0">
                  <p:stCondLst>
                    <p:cond delay="indefinite"/>
                  </p:stCondLst>
                </p:cTn>
                <p:tgtEl>
                  <p:spTgt spid="7"/>
                </p:tgtEl>
              </p:cMediaNode>
            </p:video>
            <p:seq concurrent="1" nextAc="seek">
              <p:cTn id="26" restart="whenNotActive" fill="hold" evtFilter="cancelBubble" nodeType="interactiveSeq">
                <p:stCondLst>
                  <p:cond evt="onClick" delay="0">
                    <p:tgtEl>
                      <p:spTgt spid="7"/>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7"/>
                                        </p:tgtEl>
                                      </p:cBhvr>
                                    </p:cmd>
                                  </p:childTnLst>
                                </p:cTn>
                              </p:par>
                            </p:childTnLst>
                          </p:cTn>
                        </p:par>
                      </p:childTnLst>
                    </p:cTn>
                  </p:par>
                </p:childTnLst>
              </p:cTn>
              <p:nextCondLst>
                <p:cond evt="onClick" delay="0">
                  <p:tgtEl>
                    <p:spTgt spid="7"/>
                  </p:tgtEl>
                </p:cond>
              </p:nextCondLst>
            </p:seq>
            <p:video>
              <p:cMediaNode vol="80000">
                <p:cTn id="31"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video>
              <p:cMediaNode vol="80000">
                <p:cTn id="37" fill="hold" display="0">
                  <p:stCondLst>
                    <p:cond delay="indefinite"/>
                  </p:stCondLst>
                </p:cTn>
                <p:tgtEl>
                  <p:spTgt spid="9"/>
                </p:tgtEl>
              </p:cMediaNode>
            </p:video>
            <p:seq concurrent="1" nextAc="seek">
              <p:cTn id="38" restart="whenNotActive" fill="hold" evtFilter="cancelBubble" nodeType="interactiveSeq">
                <p:stCondLst>
                  <p:cond evt="onClick" delay="0">
                    <p:tgtEl>
                      <p:spTgt spid="9"/>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txBox="1">
            <a:spLocks noGrp="1"/>
          </p:cNvSpPr>
          <p:nvPr>
            <p:ph type="ctrTitle"/>
          </p:nvPr>
        </p:nvSpPr>
        <p:spPr>
          <a:xfrm>
            <a:off x="1801450" y="2367562"/>
            <a:ext cx="6634200" cy="608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Sintering </a:t>
            </a:r>
            <a:r>
              <a:rPr lang="en" sz="4800" dirty="0"/>
              <a:t>of Ni Nanoparticles</a:t>
            </a:r>
            <a:endParaRPr dirty="0"/>
          </a:p>
        </p:txBody>
      </p:sp>
      <p:sp>
        <p:nvSpPr>
          <p:cNvPr id="207" name="Google Shape;207;p2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798348695"/>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763</TotalTime>
  <Words>459</Words>
  <Application>Microsoft Office PowerPoint</Application>
  <PresentationFormat>On-screen Show (16:9)</PresentationFormat>
  <Paragraphs>73</Paragraphs>
  <Slides>13</Slides>
  <Notes>12</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Saira Semi Condensed</vt:lpstr>
      <vt:lpstr>Oswald</vt:lpstr>
      <vt:lpstr>Average</vt:lpstr>
      <vt:lpstr>Arial</vt:lpstr>
      <vt:lpstr>Slate</vt:lpstr>
      <vt:lpstr>Melting and Sintering of Ni Nanoparticles</vt:lpstr>
      <vt:lpstr>PowerPoint Presentation</vt:lpstr>
      <vt:lpstr>PowerPoint Presentation</vt:lpstr>
      <vt:lpstr>Melting of Ni Nanoparticles</vt:lpstr>
      <vt:lpstr>Effect of heating rate</vt:lpstr>
      <vt:lpstr>Effect of nanoparticle size</vt:lpstr>
      <vt:lpstr>Comparison with Theoretical Results</vt:lpstr>
      <vt:lpstr>Structural Analysis</vt:lpstr>
      <vt:lpstr>Sintering of Ni Nanoparticles</vt:lpstr>
      <vt:lpstr>Effect on total Potential Energy</vt:lpstr>
      <vt:lpstr>Change in P.E/atom during Sintering</vt:lpstr>
      <vt:lpstr>Number of atoms in Neck Region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Melting and Sintering of Ni Nanoparticles</dc:title>
  <dc:creator>Umang Agrawal</dc:creator>
  <cp:lastModifiedBy>Umang Agrawal</cp:lastModifiedBy>
  <cp:revision>8</cp:revision>
  <dcterms:modified xsi:type="dcterms:W3CDTF">2022-11-25T10:36:03Z</dcterms:modified>
</cp:coreProperties>
</file>